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277" r:id="rId4"/>
    <p:sldId id="268" r:id="rId5"/>
    <p:sldId id="266" r:id="rId6"/>
    <p:sldId id="278" r:id="rId7"/>
    <p:sldId id="279" r:id="rId8"/>
    <p:sldId id="280" r:id="rId9"/>
    <p:sldId id="274" r:id="rId10"/>
    <p:sldId id="281" r:id="rId11"/>
    <p:sldId id="267" r:id="rId12"/>
    <p:sldId id="283" r:id="rId13"/>
    <p:sldId id="284" r:id="rId14"/>
    <p:sldId id="285" r:id="rId15"/>
    <p:sldId id="269" r:id="rId16"/>
    <p:sldId id="276" r:id="rId17"/>
    <p:sldId id="275" r:id="rId18"/>
    <p:sldId id="258" r:id="rId19"/>
    <p:sldId id="286" r:id="rId20"/>
    <p:sldId id="287" r:id="rId21"/>
    <p:sldId id="288" r:id="rId22"/>
    <p:sldId id="289" r:id="rId23"/>
    <p:sldId id="265" r:id="rId24"/>
    <p:sldId id="262" r:id="rId25"/>
    <p:sldId id="263" r:id="rId26"/>
    <p:sldId id="264" r:id="rId27"/>
    <p:sldId id="270" r:id="rId28"/>
    <p:sldId id="273" r:id="rId29"/>
    <p:sldId id="271" r:id="rId30"/>
    <p:sldId id="27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89991" autoAdjust="0"/>
  </p:normalViewPr>
  <p:slideViewPr>
    <p:cSldViewPr snapToGrid="0">
      <p:cViewPr varScale="1">
        <p:scale>
          <a:sx n="67" d="100"/>
          <a:sy n="67" d="100"/>
        </p:scale>
        <p:origin x="60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 Rabb" userId="3edf06299a4717ec" providerId="LiveId" clId="{4BF6AD8C-CD54-4E34-91FF-DCE09BE23036}"/>
    <pc:docChg chg="addSld modSld">
      <pc:chgData name="Kal Rabb" userId="3edf06299a4717ec" providerId="LiveId" clId="{4BF6AD8C-CD54-4E34-91FF-DCE09BE23036}" dt="2020-08-03T19:55:48.015" v="73" actId="20577"/>
      <pc:docMkLst>
        <pc:docMk/>
      </pc:docMkLst>
      <pc:sldChg chg="addSp delSp modSp new mod">
        <pc:chgData name="Kal Rabb" userId="3edf06299a4717ec" providerId="LiveId" clId="{4BF6AD8C-CD54-4E34-91FF-DCE09BE23036}" dt="2020-08-03T19:55:48.015" v="73" actId="20577"/>
        <pc:sldMkLst>
          <pc:docMk/>
          <pc:sldMk cId="913869492" sldId="273"/>
        </pc:sldMkLst>
        <pc:spChg chg="mod">
          <ac:chgData name="Kal Rabb" userId="3edf06299a4717ec" providerId="LiveId" clId="{4BF6AD8C-CD54-4E34-91FF-DCE09BE23036}" dt="2020-08-03T19:54:52.926" v="16" actId="20577"/>
          <ac:spMkLst>
            <pc:docMk/>
            <pc:sldMk cId="913869492" sldId="273"/>
            <ac:spMk id="2" creationId="{6A9590FA-A18A-4427-8356-4405719B02C6}"/>
          </ac:spMkLst>
        </pc:spChg>
        <pc:spChg chg="add del mod">
          <ac:chgData name="Kal Rabb" userId="3edf06299a4717ec" providerId="LiveId" clId="{4BF6AD8C-CD54-4E34-91FF-DCE09BE23036}" dt="2020-08-03T19:55:48.015" v="73" actId="20577"/>
          <ac:spMkLst>
            <pc:docMk/>
            <pc:sldMk cId="913869492" sldId="273"/>
            <ac:spMk id="3" creationId="{CDA3EC1A-9E64-401A-A74D-47CF1AC9B51D}"/>
          </ac:spMkLst>
        </pc:spChg>
        <pc:spChg chg="add del">
          <ac:chgData name="Kal Rabb" userId="3edf06299a4717ec" providerId="LiveId" clId="{4BF6AD8C-CD54-4E34-91FF-DCE09BE23036}" dt="2020-08-03T19:54:57.469" v="18"/>
          <ac:spMkLst>
            <pc:docMk/>
            <pc:sldMk cId="913869492" sldId="273"/>
            <ac:spMk id="5" creationId="{4181056D-A22B-4E07-991A-E5ECD645CB31}"/>
          </ac:spMkLst>
        </pc:spChg>
        <pc:graphicFrameChg chg="add del mod">
          <ac:chgData name="Kal Rabb" userId="3edf06299a4717ec" providerId="LiveId" clId="{4BF6AD8C-CD54-4E34-91FF-DCE09BE23036}" dt="2020-08-03T19:54:57.469" v="18"/>
          <ac:graphicFrameMkLst>
            <pc:docMk/>
            <pc:sldMk cId="913869492" sldId="273"/>
            <ac:graphicFrameMk id="4" creationId="{D9F1375D-2517-4472-A0CF-CFBA0413D9CF}"/>
          </ac:graphicFrameMkLst>
        </pc:graphicFrameChg>
      </pc:sldChg>
    </pc:docChg>
  </pc:docChgLst>
  <pc:docChgLst>
    <pc:chgData name="Kal Rabb" userId="3edf06299a4717ec" providerId="LiveId" clId="{8D67E376-EA1A-48D8-8DC1-541CA2E8E23F}"/>
    <pc:docChg chg="undo custSel addSld delSld modSld">
      <pc:chgData name="Kal Rabb" userId="3edf06299a4717ec" providerId="LiveId" clId="{8D67E376-EA1A-48D8-8DC1-541CA2E8E23F}" dt="2020-05-19T14:27:37.972" v="1767"/>
      <pc:docMkLst>
        <pc:docMk/>
      </pc:docMkLst>
      <pc:sldChg chg="modSp add del mod">
        <pc:chgData name="Kal Rabb" userId="3edf06299a4717ec" providerId="LiveId" clId="{8D67E376-EA1A-48D8-8DC1-541CA2E8E23F}" dt="2020-05-19T12:32:03.941" v="38" actId="47"/>
        <pc:sldMkLst>
          <pc:docMk/>
          <pc:sldMk cId="3025886280" sldId="256"/>
        </pc:sldMkLst>
        <pc:spChg chg="mod">
          <ac:chgData name="Kal Rabb" userId="3edf06299a4717ec" providerId="LiveId" clId="{8D67E376-EA1A-48D8-8DC1-541CA2E8E23F}" dt="2020-05-19T12:31:50.862" v="13" actId="20577"/>
          <ac:spMkLst>
            <pc:docMk/>
            <pc:sldMk cId="3025886280" sldId="256"/>
            <ac:spMk id="2" creationId="{67D73CEC-ED5D-4BDF-BAF3-B8102AAA4DD2}"/>
          </ac:spMkLst>
        </pc:spChg>
        <pc:spChg chg="mod">
          <ac:chgData name="Kal Rabb" userId="3edf06299a4717ec" providerId="LiveId" clId="{8D67E376-EA1A-48D8-8DC1-541CA2E8E23F}" dt="2020-05-19T12:31:58.154" v="28" actId="5793"/>
          <ac:spMkLst>
            <pc:docMk/>
            <pc:sldMk cId="3025886280" sldId="256"/>
            <ac:spMk id="3" creationId="{A0B8BAD9-DDF9-49B2-B384-949532EE0804}"/>
          </ac:spMkLst>
        </pc:spChg>
      </pc:sldChg>
      <pc:sldChg chg="modSp add del mod">
        <pc:chgData name="Kal Rabb" userId="3edf06299a4717ec" providerId="LiveId" clId="{8D67E376-EA1A-48D8-8DC1-541CA2E8E23F}" dt="2020-05-19T14:15:10.445" v="1474" actId="20577"/>
        <pc:sldMkLst>
          <pc:docMk/>
          <pc:sldMk cId="3274393982" sldId="257"/>
        </pc:sldMkLst>
        <pc:spChg chg="mod">
          <ac:chgData name="Kal Rabb" userId="3edf06299a4717ec" providerId="LiveId" clId="{8D67E376-EA1A-48D8-8DC1-541CA2E8E23F}" dt="2020-05-19T12:32:13.299" v="51" actId="20577"/>
          <ac:spMkLst>
            <pc:docMk/>
            <pc:sldMk cId="3274393982" sldId="257"/>
            <ac:spMk id="2" creationId="{4D458FF7-FF11-42EC-BBDD-013A03333515}"/>
          </ac:spMkLst>
        </pc:spChg>
        <pc:spChg chg="mod">
          <ac:chgData name="Kal Rabb" userId="3edf06299a4717ec" providerId="LiveId" clId="{8D67E376-EA1A-48D8-8DC1-541CA2E8E23F}" dt="2020-05-19T14:15:10.445" v="1474" actId="20577"/>
          <ac:spMkLst>
            <pc:docMk/>
            <pc:sldMk cId="3274393982" sldId="257"/>
            <ac:spMk id="3" creationId="{9D86748E-5A2A-4409-BC22-B2B9DD64F481}"/>
          </ac:spMkLst>
        </pc:spChg>
      </pc:sldChg>
      <pc:sldChg chg="del">
        <pc:chgData name="Kal Rabb" userId="3edf06299a4717ec" providerId="LiveId" clId="{8D67E376-EA1A-48D8-8DC1-541CA2E8E23F}" dt="2020-05-19T12:32:01.261" v="29" actId="47"/>
        <pc:sldMkLst>
          <pc:docMk/>
          <pc:sldMk cId="3458553374" sldId="258"/>
        </pc:sldMkLst>
      </pc:sldChg>
      <pc:sldChg chg="addSp delSp modSp new mod">
        <pc:chgData name="Kal Rabb" userId="3edf06299a4717ec" providerId="LiveId" clId="{8D67E376-EA1A-48D8-8DC1-541CA2E8E23F}" dt="2020-05-19T12:53:55.675" v="357" actId="108"/>
        <pc:sldMkLst>
          <pc:docMk/>
          <pc:sldMk cId="3537615772" sldId="258"/>
        </pc:sldMkLst>
        <pc:spChg chg="mod">
          <ac:chgData name="Kal Rabb" userId="3edf06299a4717ec" providerId="LiveId" clId="{8D67E376-EA1A-48D8-8DC1-541CA2E8E23F}" dt="2020-05-19T12:40:02.448" v="278" actId="5793"/>
          <ac:spMkLst>
            <pc:docMk/>
            <pc:sldMk cId="3537615772" sldId="258"/>
            <ac:spMk id="2" creationId="{475D941B-369E-4544-8F9F-1B6044433E22}"/>
          </ac:spMkLst>
        </pc:spChg>
        <pc:spChg chg="del">
          <ac:chgData name="Kal Rabb" userId="3edf06299a4717ec" providerId="LiveId" clId="{8D67E376-EA1A-48D8-8DC1-541CA2E8E23F}" dt="2020-05-19T12:33:29.267" v="125" actId="478"/>
          <ac:spMkLst>
            <pc:docMk/>
            <pc:sldMk cId="3537615772" sldId="258"/>
            <ac:spMk id="3" creationId="{7B85AD13-B539-496B-9585-26996318947C}"/>
          </ac:spMkLst>
        </pc:spChg>
        <pc:spChg chg="add del mod">
          <ac:chgData name="Kal Rabb" userId="3edf06299a4717ec" providerId="LiveId" clId="{8D67E376-EA1A-48D8-8DC1-541CA2E8E23F}" dt="2020-05-19T12:34:07.327" v="129"/>
          <ac:spMkLst>
            <pc:docMk/>
            <pc:sldMk cId="3537615772" sldId="258"/>
            <ac:spMk id="4" creationId="{E4B15520-B0E4-47E9-926D-3D388F85FDB8}"/>
          </ac:spMkLst>
        </pc:spChg>
        <pc:spChg chg="add del mod">
          <ac:chgData name="Kal Rabb" userId="3edf06299a4717ec" providerId="LiveId" clId="{8D67E376-EA1A-48D8-8DC1-541CA2E8E23F}" dt="2020-05-19T12:34:07.327" v="129"/>
          <ac:spMkLst>
            <pc:docMk/>
            <pc:sldMk cId="3537615772" sldId="258"/>
            <ac:spMk id="5" creationId="{6F873ADD-6AAD-4260-826C-8F63B2B89CB4}"/>
          </ac:spMkLst>
        </pc:spChg>
        <pc:spChg chg="add del mod">
          <ac:chgData name="Kal Rabb" userId="3edf06299a4717ec" providerId="LiveId" clId="{8D67E376-EA1A-48D8-8DC1-541CA2E8E23F}" dt="2020-05-19T12:34:07.327" v="129"/>
          <ac:spMkLst>
            <pc:docMk/>
            <pc:sldMk cId="3537615772" sldId="258"/>
            <ac:spMk id="6" creationId="{6840D7F6-2A0B-40CC-BA3B-E266533CF591}"/>
          </ac:spMkLst>
        </pc:spChg>
        <pc:spChg chg="add del mod">
          <ac:chgData name="Kal Rabb" userId="3edf06299a4717ec" providerId="LiveId" clId="{8D67E376-EA1A-48D8-8DC1-541CA2E8E23F}" dt="2020-05-19T12:34:07.327" v="129"/>
          <ac:spMkLst>
            <pc:docMk/>
            <pc:sldMk cId="3537615772" sldId="258"/>
            <ac:spMk id="7" creationId="{6B77D2DF-9B29-46FF-8593-664D74C4AD7A}"/>
          </ac:spMkLst>
        </pc:spChg>
        <pc:spChg chg="add del mod">
          <ac:chgData name="Kal Rabb" userId="3edf06299a4717ec" providerId="LiveId" clId="{8D67E376-EA1A-48D8-8DC1-541CA2E8E23F}" dt="2020-05-19T12:34:07.327" v="129"/>
          <ac:spMkLst>
            <pc:docMk/>
            <pc:sldMk cId="3537615772" sldId="258"/>
            <ac:spMk id="8" creationId="{A304761F-1F3A-42FA-B25C-4C2A3AFD8D06}"/>
          </ac:spMkLst>
        </pc:spChg>
        <pc:spChg chg="add del mod">
          <ac:chgData name="Kal Rabb" userId="3edf06299a4717ec" providerId="LiveId" clId="{8D67E376-EA1A-48D8-8DC1-541CA2E8E23F}" dt="2020-05-19T12:34:07.327" v="129"/>
          <ac:spMkLst>
            <pc:docMk/>
            <pc:sldMk cId="3537615772" sldId="258"/>
            <ac:spMk id="9" creationId="{3C478A5C-49D0-4840-9E22-45F9E546F2E5}"/>
          </ac:spMkLst>
        </pc:spChg>
        <pc:spChg chg="add del mod">
          <ac:chgData name="Kal Rabb" userId="3edf06299a4717ec" providerId="LiveId" clId="{8D67E376-EA1A-48D8-8DC1-541CA2E8E23F}" dt="2020-05-19T12:34:07.327" v="129"/>
          <ac:spMkLst>
            <pc:docMk/>
            <pc:sldMk cId="3537615772" sldId="258"/>
            <ac:spMk id="10" creationId="{0B7362A6-470A-471E-802E-BFF9331EF16E}"/>
          </ac:spMkLst>
        </pc:spChg>
        <pc:spChg chg="add del mod">
          <ac:chgData name="Kal Rabb" userId="3edf06299a4717ec" providerId="LiveId" clId="{8D67E376-EA1A-48D8-8DC1-541CA2E8E23F}" dt="2020-05-19T12:34:07.327" v="129"/>
          <ac:spMkLst>
            <pc:docMk/>
            <pc:sldMk cId="3537615772" sldId="258"/>
            <ac:spMk id="11" creationId="{75C7C4F4-320D-4BD1-AF5B-C785A2047CB0}"/>
          </ac:spMkLst>
        </pc:spChg>
        <pc:spChg chg="add del mod">
          <ac:chgData name="Kal Rabb" userId="3edf06299a4717ec" providerId="LiveId" clId="{8D67E376-EA1A-48D8-8DC1-541CA2E8E23F}" dt="2020-05-19T12:34:07.327" v="129"/>
          <ac:spMkLst>
            <pc:docMk/>
            <pc:sldMk cId="3537615772" sldId="258"/>
            <ac:spMk id="12" creationId="{BE054C03-E752-459D-87F1-1DF9D646E6EC}"/>
          </ac:spMkLst>
        </pc:spChg>
        <pc:spChg chg="add del mod">
          <ac:chgData name="Kal Rabb" userId="3edf06299a4717ec" providerId="LiveId" clId="{8D67E376-EA1A-48D8-8DC1-541CA2E8E23F}" dt="2020-05-19T12:35:43.550" v="153"/>
          <ac:spMkLst>
            <pc:docMk/>
            <pc:sldMk cId="3537615772" sldId="258"/>
            <ac:spMk id="13" creationId="{983425D5-92EC-4FDF-BC62-132EA91578C7}"/>
          </ac:spMkLst>
        </pc:spChg>
        <pc:spChg chg="add del mod">
          <ac:chgData name="Kal Rabb" userId="3edf06299a4717ec" providerId="LiveId" clId="{8D67E376-EA1A-48D8-8DC1-541CA2E8E23F}" dt="2020-05-19T12:35:43.550" v="153"/>
          <ac:spMkLst>
            <pc:docMk/>
            <pc:sldMk cId="3537615772" sldId="258"/>
            <ac:spMk id="14" creationId="{F50FFBBE-4C66-4413-A7AA-F7DC1B98AF26}"/>
          </ac:spMkLst>
        </pc:spChg>
        <pc:spChg chg="add del mod">
          <ac:chgData name="Kal Rabb" userId="3edf06299a4717ec" providerId="LiveId" clId="{8D67E376-EA1A-48D8-8DC1-541CA2E8E23F}" dt="2020-05-19T12:35:43.550" v="153"/>
          <ac:spMkLst>
            <pc:docMk/>
            <pc:sldMk cId="3537615772" sldId="258"/>
            <ac:spMk id="15" creationId="{8B26FEEF-6D99-47F1-93B5-EAFEC362ECE8}"/>
          </ac:spMkLst>
        </pc:spChg>
        <pc:spChg chg="add del mod">
          <ac:chgData name="Kal Rabb" userId="3edf06299a4717ec" providerId="LiveId" clId="{8D67E376-EA1A-48D8-8DC1-541CA2E8E23F}" dt="2020-05-19T12:35:43.550" v="153"/>
          <ac:spMkLst>
            <pc:docMk/>
            <pc:sldMk cId="3537615772" sldId="258"/>
            <ac:spMk id="16" creationId="{B6421953-D654-4C3C-80C0-4D2AAA053F10}"/>
          </ac:spMkLst>
        </pc:spChg>
        <pc:spChg chg="add del mod">
          <ac:chgData name="Kal Rabb" userId="3edf06299a4717ec" providerId="LiveId" clId="{8D67E376-EA1A-48D8-8DC1-541CA2E8E23F}" dt="2020-05-19T12:35:43.550" v="153"/>
          <ac:spMkLst>
            <pc:docMk/>
            <pc:sldMk cId="3537615772" sldId="258"/>
            <ac:spMk id="17" creationId="{85AC361A-33FD-46B3-98FD-26E5A0E2BA6E}"/>
          </ac:spMkLst>
        </pc:spChg>
        <pc:spChg chg="add del mod">
          <ac:chgData name="Kal Rabb" userId="3edf06299a4717ec" providerId="LiveId" clId="{8D67E376-EA1A-48D8-8DC1-541CA2E8E23F}" dt="2020-05-19T12:35:43.550" v="153"/>
          <ac:spMkLst>
            <pc:docMk/>
            <pc:sldMk cId="3537615772" sldId="258"/>
            <ac:spMk id="18" creationId="{55406D16-810D-4755-9939-DDC5EE63B255}"/>
          </ac:spMkLst>
        </pc:spChg>
        <pc:spChg chg="add del mod">
          <ac:chgData name="Kal Rabb" userId="3edf06299a4717ec" providerId="LiveId" clId="{8D67E376-EA1A-48D8-8DC1-541CA2E8E23F}" dt="2020-05-19T12:35:43.550" v="153"/>
          <ac:spMkLst>
            <pc:docMk/>
            <pc:sldMk cId="3537615772" sldId="258"/>
            <ac:spMk id="19" creationId="{385C7EC5-B903-477C-AECF-A283EA8D510B}"/>
          </ac:spMkLst>
        </pc:spChg>
        <pc:spChg chg="add del mod">
          <ac:chgData name="Kal Rabb" userId="3edf06299a4717ec" providerId="LiveId" clId="{8D67E376-EA1A-48D8-8DC1-541CA2E8E23F}" dt="2020-05-19T12:35:43.550" v="153"/>
          <ac:spMkLst>
            <pc:docMk/>
            <pc:sldMk cId="3537615772" sldId="258"/>
            <ac:spMk id="20" creationId="{F62137C7-CF10-4AC0-B871-B50064398868}"/>
          </ac:spMkLst>
        </pc:spChg>
        <pc:spChg chg="add del mod">
          <ac:chgData name="Kal Rabb" userId="3edf06299a4717ec" providerId="LiveId" clId="{8D67E376-EA1A-48D8-8DC1-541CA2E8E23F}" dt="2020-05-19T12:35:43.550" v="153"/>
          <ac:spMkLst>
            <pc:docMk/>
            <pc:sldMk cId="3537615772" sldId="258"/>
            <ac:spMk id="21" creationId="{D7C72BC9-01BE-458A-A70E-15A9266686D8}"/>
          </ac:spMkLst>
        </pc:spChg>
        <pc:spChg chg="add mod">
          <ac:chgData name="Kal Rabb" userId="3edf06299a4717ec" providerId="LiveId" clId="{8D67E376-EA1A-48D8-8DC1-541CA2E8E23F}" dt="2020-05-19T12:36:03.148" v="165" actId="20577"/>
          <ac:spMkLst>
            <pc:docMk/>
            <pc:sldMk cId="3537615772" sldId="258"/>
            <ac:spMk id="22" creationId="{3A11BA25-3A3A-4D7B-85FE-2F2177BAE1F3}"/>
          </ac:spMkLst>
        </pc:spChg>
        <pc:spChg chg="add mod">
          <ac:chgData name="Kal Rabb" userId="3edf06299a4717ec" providerId="LiveId" clId="{8D67E376-EA1A-48D8-8DC1-541CA2E8E23F}" dt="2020-05-19T12:37:37.356" v="218" actId="20577"/>
          <ac:spMkLst>
            <pc:docMk/>
            <pc:sldMk cId="3537615772" sldId="258"/>
            <ac:spMk id="23" creationId="{AF736D36-ED3D-419A-A734-ADF481756C02}"/>
          </ac:spMkLst>
        </pc:spChg>
        <pc:spChg chg="add mod">
          <ac:chgData name="Kal Rabb" userId="3edf06299a4717ec" providerId="LiveId" clId="{8D67E376-EA1A-48D8-8DC1-541CA2E8E23F}" dt="2020-05-19T12:36:28.468" v="184" actId="20577"/>
          <ac:spMkLst>
            <pc:docMk/>
            <pc:sldMk cId="3537615772" sldId="258"/>
            <ac:spMk id="24" creationId="{4CE54EC6-9A63-4E4A-AF66-5910DA1EBCCB}"/>
          </ac:spMkLst>
        </pc:spChg>
        <pc:spChg chg="add mod">
          <ac:chgData name="Kal Rabb" userId="3edf06299a4717ec" providerId="LiveId" clId="{8D67E376-EA1A-48D8-8DC1-541CA2E8E23F}" dt="2020-05-19T12:36:39.916" v="192" actId="20577"/>
          <ac:spMkLst>
            <pc:docMk/>
            <pc:sldMk cId="3537615772" sldId="258"/>
            <ac:spMk id="25" creationId="{7FAC5B12-8416-4862-A805-DD92E393DD89}"/>
          </ac:spMkLst>
        </pc:spChg>
        <pc:spChg chg="add mod">
          <ac:chgData name="Kal Rabb" userId="3edf06299a4717ec" providerId="LiveId" clId="{8D67E376-EA1A-48D8-8DC1-541CA2E8E23F}" dt="2020-05-19T12:36:49.017" v="197" actId="20577"/>
          <ac:spMkLst>
            <pc:docMk/>
            <pc:sldMk cId="3537615772" sldId="258"/>
            <ac:spMk id="26" creationId="{181546FA-EA03-4B86-80BF-8222CB4EA79E}"/>
          </ac:spMkLst>
        </pc:spChg>
        <pc:spChg chg="add mod">
          <ac:chgData name="Kal Rabb" userId="3edf06299a4717ec" providerId="LiveId" clId="{8D67E376-EA1A-48D8-8DC1-541CA2E8E23F}" dt="2020-05-19T12:38:29.770" v="248" actId="1076"/>
          <ac:spMkLst>
            <pc:docMk/>
            <pc:sldMk cId="3537615772" sldId="258"/>
            <ac:spMk id="27" creationId="{D73CAFAD-9F3A-4D7F-BE03-08571B779E3E}"/>
          </ac:spMkLst>
        </pc:spChg>
        <pc:spChg chg="add mod">
          <ac:chgData name="Kal Rabb" userId="3edf06299a4717ec" providerId="LiveId" clId="{8D67E376-EA1A-48D8-8DC1-541CA2E8E23F}" dt="2020-05-19T12:53:54.081" v="356" actId="108"/>
          <ac:spMkLst>
            <pc:docMk/>
            <pc:sldMk cId="3537615772" sldId="258"/>
            <ac:spMk id="28" creationId="{E4518D73-F7E3-4BDA-A250-D7CB8E64F74D}"/>
          </ac:spMkLst>
        </pc:spChg>
        <pc:spChg chg="add mod">
          <ac:chgData name="Kal Rabb" userId="3edf06299a4717ec" providerId="LiveId" clId="{8D67E376-EA1A-48D8-8DC1-541CA2E8E23F}" dt="2020-05-19T12:53:55.675" v="357" actId="108"/>
          <ac:spMkLst>
            <pc:docMk/>
            <pc:sldMk cId="3537615772" sldId="258"/>
            <ac:spMk id="29" creationId="{1FAAC75E-175A-4652-B786-90FF064CE5BA}"/>
          </ac:spMkLst>
        </pc:spChg>
        <pc:spChg chg="add mod">
          <ac:chgData name="Kal Rabb" userId="3edf06299a4717ec" providerId="LiveId" clId="{8D67E376-EA1A-48D8-8DC1-541CA2E8E23F}" dt="2020-05-19T12:53:45.061" v="354" actId="13822"/>
          <ac:spMkLst>
            <pc:docMk/>
            <pc:sldMk cId="3537615772" sldId="258"/>
            <ac:spMk id="30" creationId="{6EEF7E8B-03C4-4EBE-9704-D92DC04A4E5B}"/>
          </ac:spMkLst>
        </pc:spChg>
        <pc:spChg chg="add mod">
          <ac:chgData name="Kal Rabb" userId="3edf06299a4717ec" providerId="LiveId" clId="{8D67E376-EA1A-48D8-8DC1-541CA2E8E23F}" dt="2020-05-19T12:53:52.001" v="355" actId="108"/>
          <ac:spMkLst>
            <pc:docMk/>
            <pc:sldMk cId="3537615772" sldId="258"/>
            <ac:spMk id="31" creationId="{8EEC9EC8-D37B-4720-9398-8979C2BF33EF}"/>
          </ac:spMkLst>
        </pc:spChg>
      </pc:sldChg>
      <pc:sldChg chg="modSp new del mod">
        <pc:chgData name="Kal Rabb" userId="3edf06299a4717ec" providerId="LiveId" clId="{8D67E376-EA1A-48D8-8DC1-541CA2E8E23F}" dt="2020-05-19T13:40:27.313" v="1368" actId="2696"/>
        <pc:sldMkLst>
          <pc:docMk/>
          <pc:sldMk cId="173445206" sldId="259"/>
        </pc:sldMkLst>
        <pc:spChg chg="mod">
          <ac:chgData name="Kal Rabb" userId="3edf06299a4717ec" providerId="LiveId" clId="{8D67E376-EA1A-48D8-8DC1-541CA2E8E23F}" dt="2020-05-19T13:09:21.741" v="421" actId="20577"/>
          <ac:spMkLst>
            <pc:docMk/>
            <pc:sldMk cId="173445206" sldId="259"/>
            <ac:spMk id="2" creationId="{E95F41AC-0B76-4F34-84FE-9A3D48DD9C04}"/>
          </ac:spMkLst>
        </pc:spChg>
        <pc:spChg chg="mod">
          <ac:chgData name="Kal Rabb" userId="3edf06299a4717ec" providerId="LiveId" clId="{8D67E376-EA1A-48D8-8DC1-541CA2E8E23F}" dt="2020-05-19T13:13:38.046" v="544" actId="6549"/>
          <ac:spMkLst>
            <pc:docMk/>
            <pc:sldMk cId="173445206" sldId="259"/>
            <ac:spMk id="3" creationId="{4E52A3D5-13A7-423A-898D-B290D05C8640}"/>
          </ac:spMkLst>
        </pc:spChg>
      </pc:sldChg>
      <pc:sldChg chg="modSp new del mod">
        <pc:chgData name="Kal Rabb" userId="3edf06299a4717ec" providerId="LiveId" clId="{8D67E376-EA1A-48D8-8DC1-541CA2E8E23F}" dt="2020-05-19T13:40:31.626" v="1369" actId="47"/>
        <pc:sldMkLst>
          <pc:docMk/>
          <pc:sldMk cId="2795715730" sldId="260"/>
        </pc:sldMkLst>
        <pc:spChg chg="mod">
          <ac:chgData name="Kal Rabb" userId="3edf06299a4717ec" providerId="LiveId" clId="{8D67E376-EA1A-48D8-8DC1-541CA2E8E23F}" dt="2020-05-19T13:18:34.675" v="587" actId="20577"/>
          <ac:spMkLst>
            <pc:docMk/>
            <pc:sldMk cId="2795715730" sldId="260"/>
            <ac:spMk id="2" creationId="{C8F1593D-27F3-4B57-AE7D-FE45D248088A}"/>
          </ac:spMkLst>
        </pc:spChg>
        <pc:spChg chg="mod">
          <ac:chgData name="Kal Rabb" userId="3edf06299a4717ec" providerId="LiveId" clId="{8D67E376-EA1A-48D8-8DC1-541CA2E8E23F}" dt="2020-05-19T13:18:39.886" v="601" actId="20577"/>
          <ac:spMkLst>
            <pc:docMk/>
            <pc:sldMk cId="2795715730" sldId="260"/>
            <ac:spMk id="3" creationId="{B4616A4F-1145-4DD2-88EC-BFF25FBE55EC}"/>
          </ac:spMkLst>
        </pc:spChg>
      </pc:sldChg>
      <pc:sldChg chg="addSp delSp modSp new mod">
        <pc:chgData name="Kal Rabb" userId="3edf06299a4717ec" providerId="LiveId" clId="{8D67E376-EA1A-48D8-8DC1-541CA2E8E23F}" dt="2020-05-19T14:21:02.578" v="1652" actId="20577"/>
        <pc:sldMkLst>
          <pc:docMk/>
          <pc:sldMk cId="2062258841" sldId="261"/>
        </pc:sldMkLst>
        <pc:spChg chg="mod">
          <ac:chgData name="Kal Rabb" userId="3edf06299a4717ec" providerId="LiveId" clId="{8D67E376-EA1A-48D8-8DC1-541CA2E8E23F}" dt="2020-05-19T14:20:27.596" v="1573" actId="14100"/>
          <ac:spMkLst>
            <pc:docMk/>
            <pc:sldMk cId="2062258841" sldId="261"/>
            <ac:spMk id="2" creationId="{CFEB0246-7886-4C92-84A7-B5738177471D}"/>
          </ac:spMkLst>
        </pc:spChg>
        <pc:spChg chg="mod">
          <ac:chgData name="Kal Rabb" userId="3edf06299a4717ec" providerId="LiveId" clId="{8D67E376-EA1A-48D8-8DC1-541CA2E8E23F}" dt="2020-05-19T14:21:02.578" v="1652" actId="20577"/>
          <ac:spMkLst>
            <pc:docMk/>
            <pc:sldMk cId="2062258841" sldId="261"/>
            <ac:spMk id="3" creationId="{5E53163B-545C-4127-AF96-CE2CD941C9EE}"/>
          </ac:spMkLst>
        </pc:spChg>
        <pc:spChg chg="add del mod">
          <ac:chgData name="Kal Rabb" userId="3edf06299a4717ec" providerId="LiveId" clId="{8D67E376-EA1A-48D8-8DC1-541CA2E8E23F}" dt="2020-05-19T14:20:09.316" v="1569" actId="478"/>
          <ac:spMkLst>
            <pc:docMk/>
            <pc:sldMk cId="2062258841" sldId="261"/>
            <ac:spMk id="5" creationId="{132ED085-EF24-4356-994C-D492A9264D17}"/>
          </ac:spMkLst>
        </pc:spChg>
        <pc:spChg chg="add del mod">
          <ac:chgData name="Kal Rabb" userId="3edf06299a4717ec" providerId="LiveId" clId="{8D67E376-EA1A-48D8-8DC1-541CA2E8E23F}" dt="2020-05-19T14:20:05.145" v="1568" actId="478"/>
          <ac:spMkLst>
            <pc:docMk/>
            <pc:sldMk cId="2062258841" sldId="261"/>
            <ac:spMk id="6" creationId="{62F14BF4-FDB0-45D8-A3A9-4872BE81275A}"/>
          </ac:spMkLst>
        </pc:spChg>
        <pc:graphicFrameChg chg="add del mod modGraphic">
          <ac:chgData name="Kal Rabb" userId="3edf06299a4717ec" providerId="LiveId" clId="{8D67E376-EA1A-48D8-8DC1-541CA2E8E23F}" dt="2020-05-19T14:19:35.816" v="1564" actId="478"/>
          <ac:graphicFrameMkLst>
            <pc:docMk/>
            <pc:sldMk cId="2062258841" sldId="261"/>
            <ac:graphicFrameMk id="4" creationId="{4914384C-C97C-426A-BCA5-E88B1C78416D}"/>
          </ac:graphicFrameMkLst>
        </pc:graphicFrameChg>
        <pc:graphicFrameChg chg="add mod modGraphic">
          <ac:chgData name="Kal Rabb" userId="3edf06299a4717ec" providerId="LiveId" clId="{8D67E376-EA1A-48D8-8DC1-541CA2E8E23F}" dt="2020-05-19T14:20:21.094" v="1572" actId="1076"/>
          <ac:graphicFrameMkLst>
            <pc:docMk/>
            <pc:sldMk cId="2062258841" sldId="261"/>
            <ac:graphicFrameMk id="7" creationId="{1E33796A-FBEC-4EB2-85FF-7D6EC460E12A}"/>
          </ac:graphicFrameMkLst>
        </pc:graphicFrameChg>
      </pc:sldChg>
      <pc:sldChg chg="addSp delSp modSp new mod modClrScheme chgLayout">
        <pc:chgData name="Kal Rabb" userId="3edf06299a4717ec" providerId="LiveId" clId="{8D67E376-EA1A-48D8-8DC1-541CA2E8E23F}" dt="2020-05-19T13:34:32.075" v="1106" actId="20577"/>
        <pc:sldMkLst>
          <pc:docMk/>
          <pc:sldMk cId="2415619729" sldId="262"/>
        </pc:sldMkLst>
        <pc:spChg chg="mod ord">
          <ac:chgData name="Kal Rabb" userId="3edf06299a4717ec" providerId="LiveId" clId="{8D67E376-EA1A-48D8-8DC1-541CA2E8E23F}" dt="2020-05-19T13:33:16.496" v="1061" actId="700"/>
          <ac:spMkLst>
            <pc:docMk/>
            <pc:sldMk cId="2415619729" sldId="262"/>
            <ac:spMk id="2" creationId="{F637B0BF-6925-432D-B297-10DCD4FC4D87}"/>
          </ac:spMkLst>
        </pc:spChg>
        <pc:spChg chg="mod ord">
          <ac:chgData name="Kal Rabb" userId="3edf06299a4717ec" providerId="LiveId" clId="{8D67E376-EA1A-48D8-8DC1-541CA2E8E23F}" dt="2020-05-19T13:34:24.725" v="1105" actId="20577"/>
          <ac:spMkLst>
            <pc:docMk/>
            <pc:sldMk cId="2415619729" sldId="262"/>
            <ac:spMk id="3" creationId="{2B634471-EC5C-479D-8E61-51FDFB6F5301}"/>
          </ac:spMkLst>
        </pc:spChg>
        <pc:spChg chg="add del mod">
          <ac:chgData name="Kal Rabb" userId="3edf06299a4717ec" providerId="LiveId" clId="{8D67E376-EA1A-48D8-8DC1-541CA2E8E23F}" dt="2020-05-19T13:33:44.262" v="1068"/>
          <ac:spMkLst>
            <pc:docMk/>
            <pc:sldMk cId="2415619729" sldId="262"/>
            <ac:spMk id="4" creationId="{D222015F-0C35-4B19-86D6-E1DE9B249125}"/>
          </ac:spMkLst>
        </pc:spChg>
        <pc:spChg chg="add mod ord">
          <ac:chgData name="Kal Rabb" userId="3edf06299a4717ec" providerId="LiveId" clId="{8D67E376-EA1A-48D8-8DC1-541CA2E8E23F}" dt="2020-05-19T13:34:32.075" v="1106" actId="20577"/>
          <ac:spMkLst>
            <pc:docMk/>
            <pc:sldMk cId="2415619729" sldId="262"/>
            <ac:spMk id="5" creationId="{81E47492-219A-45B3-82C8-3A464B3DC9F8}"/>
          </ac:spMkLst>
        </pc:spChg>
        <pc:picChg chg="add mod">
          <ac:chgData name="Kal Rabb" userId="3edf06299a4717ec" providerId="LiveId" clId="{8D67E376-EA1A-48D8-8DC1-541CA2E8E23F}" dt="2020-05-19T13:33:37.727" v="1066" actId="1076"/>
          <ac:picMkLst>
            <pc:docMk/>
            <pc:sldMk cId="2415619729" sldId="262"/>
            <ac:picMk id="3073" creationId="{27C9C0F2-38F9-4E00-BF8F-E0EC3A8E83A2}"/>
          </ac:picMkLst>
        </pc:picChg>
      </pc:sldChg>
      <pc:sldChg chg="addSp delSp modSp new mod modClrScheme chgLayout">
        <pc:chgData name="Kal Rabb" userId="3edf06299a4717ec" providerId="LiveId" clId="{8D67E376-EA1A-48D8-8DC1-541CA2E8E23F}" dt="2020-05-19T13:38:17.829" v="1340" actId="1076"/>
        <pc:sldMkLst>
          <pc:docMk/>
          <pc:sldMk cId="2168556673" sldId="263"/>
        </pc:sldMkLst>
        <pc:spChg chg="del mod ord">
          <ac:chgData name="Kal Rabb" userId="3edf06299a4717ec" providerId="LiveId" clId="{8D67E376-EA1A-48D8-8DC1-541CA2E8E23F}" dt="2020-05-19T13:34:57.379" v="1108" actId="700"/>
          <ac:spMkLst>
            <pc:docMk/>
            <pc:sldMk cId="2168556673" sldId="263"/>
            <ac:spMk id="2" creationId="{EEDC383B-F266-4882-985C-D50CA4590F46}"/>
          </ac:spMkLst>
        </pc:spChg>
        <pc:spChg chg="del mod ord">
          <ac:chgData name="Kal Rabb" userId="3edf06299a4717ec" providerId="LiveId" clId="{8D67E376-EA1A-48D8-8DC1-541CA2E8E23F}" dt="2020-05-19T13:34:57.379" v="1108" actId="700"/>
          <ac:spMkLst>
            <pc:docMk/>
            <pc:sldMk cId="2168556673" sldId="263"/>
            <ac:spMk id="3" creationId="{76F5DE36-4DAC-4B15-ABA0-7064C5365307}"/>
          </ac:spMkLst>
        </pc:spChg>
        <pc:spChg chg="del">
          <ac:chgData name="Kal Rabb" userId="3edf06299a4717ec" providerId="LiveId" clId="{8D67E376-EA1A-48D8-8DC1-541CA2E8E23F}" dt="2020-05-19T13:34:57.379" v="1108" actId="700"/>
          <ac:spMkLst>
            <pc:docMk/>
            <pc:sldMk cId="2168556673" sldId="263"/>
            <ac:spMk id="4" creationId="{D114F62F-C65A-435E-8A02-ED1EE6735093}"/>
          </ac:spMkLst>
        </pc:spChg>
        <pc:spChg chg="add mod ord">
          <ac:chgData name="Kal Rabb" userId="3edf06299a4717ec" providerId="LiveId" clId="{8D67E376-EA1A-48D8-8DC1-541CA2E8E23F}" dt="2020-05-19T13:35:13.766" v="1112" actId="20577"/>
          <ac:spMkLst>
            <pc:docMk/>
            <pc:sldMk cId="2168556673" sldId="263"/>
            <ac:spMk id="5" creationId="{9238DC17-3036-4E35-8D06-3BCA8CAC21F6}"/>
          </ac:spMkLst>
        </pc:spChg>
        <pc:spChg chg="add del mod ord">
          <ac:chgData name="Kal Rabb" userId="3edf06299a4717ec" providerId="LiveId" clId="{8D67E376-EA1A-48D8-8DC1-541CA2E8E23F}" dt="2020-05-19T13:35:27.406" v="1113"/>
          <ac:spMkLst>
            <pc:docMk/>
            <pc:sldMk cId="2168556673" sldId="263"/>
            <ac:spMk id="6" creationId="{2D4A2A63-B20B-44E5-8154-4F9982E8C292}"/>
          </ac:spMkLst>
        </pc:spChg>
        <pc:spChg chg="add del">
          <ac:chgData name="Kal Rabb" userId="3edf06299a4717ec" providerId="LiveId" clId="{8D67E376-EA1A-48D8-8DC1-541CA2E8E23F}" dt="2020-05-19T13:35:01.679" v="1110"/>
          <ac:spMkLst>
            <pc:docMk/>
            <pc:sldMk cId="2168556673" sldId="263"/>
            <ac:spMk id="8" creationId="{E57DF749-CD17-4A24-986E-6249D78DF4D5}"/>
          </ac:spMkLst>
        </pc:spChg>
        <pc:spChg chg="add del mod">
          <ac:chgData name="Kal Rabb" userId="3edf06299a4717ec" providerId="LiveId" clId="{8D67E376-EA1A-48D8-8DC1-541CA2E8E23F}" dt="2020-05-19T13:36:28.682" v="1218"/>
          <ac:spMkLst>
            <pc:docMk/>
            <pc:sldMk cId="2168556673" sldId="263"/>
            <ac:spMk id="11" creationId="{6A9400E1-72F7-44B3-AA93-352D6EB7546B}"/>
          </ac:spMkLst>
        </pc:spChg>
        <pc:spChg chg="add del mod">
          <ac:chgData name="Kal Rabb" userId="3edf06299a4717ec" providerId="LiveId" clId="{8D67E376-EA1A-48D8-8DC1-541CA2E8E23F}" dt="2020-05-19T13:36:28.682" v="1218"/>
          <ac:spMkLst>
            <pc:docMk/>
            <pc:sldMk cId="2168556673" sldId="263"/>
            <ac:spMk id="12" creationId="{F4C00E5E-8611-41E6-BB2A-000C7BEF7083}"/>
          </ac:spMkLst>
        </pc:spChg>
        <pc:spChg chg="add mod">
          <ac:chgData name="Kal Rabb" userId="3edf06299a4717ec" providerId="LiveId" clId="{8D67E376-EA1A-48D8-8DC1-541CA2E8E23F}" dt="2020-05-19T13:38:17.829" v="1340" actId="1076"/>
          <ac:spMkLst>
            <pc:docMk/>
            <pc:sldMk cId="2168556673" sldId="263"/>
            <ac:spMk id="13" creationId="{75C63043-43FA-4388-AAD2-6A0E50DB50B3}"/>
          </ac:spMkLst>
        </pc:spChg>
        <pc:spChg chg="add del mod">
          <ac:chgData name="Kal Rabb" userId="3edf06299a4717ec" providerId="LiveId" clId="{8D67E376-EA1A-48D8-8DC1-541CA2E8E23F}" dt="2020-05-19T13:37:03.532" v="1324"/>
          <ac:spMkLst>
            <pc:docMk/>
            <pc:sldMk cId="2168556673" sldId="263"/>
            <ac:spMk id="14" creationId="{602F95D1-A880-440A-B12A-C59B526AD121}"/>
          </ac:spMkLst>
        </pc:spChg>
        <pc:spChg chg="add del mod">
          <ac:chgData name="Kal Rabb" userId="3edf06299a4717ec" providerId="LiveId" clId="{8D67E376-EA1A-48D8-8DC1-541CA2E8E23F}" dt="2020-05-19T13:37:03.532" v="1324"/>
          <ac:spMkLst>
            <pc:docMk/>
            <pc:sldMk cId="2168556673" sldId="263"/>
            <ac:spMk id="15" creationId="{D2F88711-DE49-4722-B5A6-A382012BA19E}"/>
          </ac:spMkLst>
        </pc:spChg>
        <pc:spChg chg="add mod">
          <ac:chgData name="Kal Rabb" userId="3edf06299a4717ec" providerId="LiveId" clId="{8D67E376-EA1A-48D8-8DC1-541CA2E8E23F}" dt="2020-05-19T13:38:17.829" v="1340" actId="1076"/>
          <ac:spMkLst>
            <pc:docMk/>
            <pc:sldMk cId="2168556673" sldId="263"/>
            <ac:spMk id="16" creationId="{7B7BBF53-6A53-44EE-9D37-2DFA9BA3549B}"/>
          </ac:spMkLst>
        </pc:spChg>
        <pc:spChg chg="add mod">
          <ac:chgData name="Kal Rabb" userId="3edf06299a4717ec" providerId="LiveId" clId="{8D67E376-EA1A-48D8-8DC1-541CA2E8E23F}" dt="2020-05-19T13:38:17.829" v="1340" actId="1076"/>
          <ac:spMkLst>
            <pc:docMk/>
            <pc:sldMk cId="2168556673" sldId="263"/>
            <ac:spMk id="18" creationId="{B4193F17-1DD5-4918-8624-35E00C8B6D68}"/>
          </ac:spMkLst>
        </pc:spChg>
        <pc:spChg chg="add mod">
          <ac:chgData name="Kal Rabb" userId="3edf06299a4717ec" providerId="LiveId" clId="{8D67E376-EA1A-48D8-8DC1-541CA2E8E23F}" dt="2020-05-19T13:38:17.829" v="1340" actId="1076"/>
          <ac:spMkLst>
            <pc:docMk/>
            <pc:sldMk cId="2168556673" sldId="263"/>
            <ac:spMk id="19" creationId="{99A3BE5D-3D99-44BE-8DEC-D8901FCD13DE}"/>
          </ac:spMkLst>
        </pc:spChg>
        <pc:graphicFrameChg chg="add del mod">
          <ac:chgData name="Kal Rabb" userId="3edf06299a4717ec" providerId="LiveId" clId="{8D67E376-EA1A-48D8-8DC1-541CA2E8E23F}" dt="2020-05-19T13:35:01.679" v="1110"/>
          <ac:graphicFrameMkLst>
            <pc:docMk/>
            <pc:sldMk cId="2168556673" sldId="263"/>
            <ac:graphicFrameMk id="7" creationId="{1B998928-2FAA-41C6-A2DB-4660C0EDB7F8}"/>
          </ac:graphicFrameMkLst>
        </pc:graphicFrameChg>
        <pc:graphicFrameChg chg="add mod modGraphic">
          <ac:chgData name="Kal Rabb" userId="3edf06299a4717ec" providerId="LiveId" clId="{8D67E376-EA1A-48D8-8DC1-541CA2E8E23F}" dt="2020-05-19T13:38:17.829" v="1340" actId="1076"/>
          <ac:graphicFrameMkLst>
            <pc:docMk/>
            <pc:sldMk cId="2168556673" sldId="263"/>
            <ac:graphicFrameMk id="9" creationId="{0957A487-AB59-4168-9679-801338D05226}"/>
          </ac:graphicFrameMkLst>
        </pc:graphicFrameChg>
        <pc:picChg chg="add mod">
          <ac:chgData name="Kal Rabb" userId="3edf06299a4717ec" providerId="LiveId" clId="{8D67E376-EA1A-48D8-8DC1-541CA2E8E23F}" dt="2020-05-19T13:38:17.829" v="1340" actId="1076"/>
          <ac:picMkLst>
            <pc:docMk/>
            <pc:sldMk cId="2168556673" sldId="263"/>
            <ac:picMk id="10" creationId="{0F3EB492-3224-4491-A476-A3F0CDE68A59}"/>
          </ac:picMkLst>
        </pc:picChg>
        <pc:picChg chg="add mod">
          <ac:chgData name="Kal Rabb" userId="3edf06299a4717ec" providerId="LiveId" clId="{8D67E376-EA1A-48D8-8DC1-541CA2E8E23F}" dt="2020-05-19T13:38:17.829" v="1340" actId="1076"/>
          <ac:picMkLst>
            <pc:docMk/>
            <pc:sldMk cId="2168556673" sldId="263"/>
            <ac:picMk id="17" creationId="{76E5576D-BB94-4D29-9DB1-699779C3E06D}"/>
          </ac:picMkLst>
        </pc:picChg>
        <pc:picChg chg="add del mod">
          <ac:chgData name="Kal Rabb" userId="3edf06299a4717ec" providerId="LiveId" clId="{8D67E376-EA1A-48D8-8DC1-541CA2E8E23F}" dt="2020-05-19T13:36:28.682" v="1218"/>
          <ac:picMkLst>
            <pc:docMk/>
            <pc:sldMk cId="2168556673" sldId="263"/>
            <ac:picMk id="4098" creationId="{1D7CAF5E-1B12-48DF-B1D2-1D8B0702A638}"/>
          </ac:picMkLst>
        </pc:picChg>
        <pc:picChg chg="add del mod">
          <ac:chgData name="Kal Rabb" userId="3edf06299a4717ec" providerId="LiveId" clId="{8D67E376-EA1A-48D8-8DC1-541CA2E8E23F}" dt="2020-05-19T13:37:03.532" v="1324"/>
          <ac:picMkLst>
            <pc:docMk/>
            <pc:sldMk cId="2168556673" sldId="263"/>
            <ac:picMk id="4101" creationId="{E4A58EEE-A9C3-4C58-A073-7031648A88CE}"/>
          </ac:picMkLst>
        </pc:picChg>
      </pc:sldChg>
      <pc:sldChg chg="del">
        <pc:chgData name="Kal Rabb" userId="3edf06299a4717ec" providerId="LiveId" clId="{8D67E376-EA1A-48D8-8DC1-541CA2E8E23F}" dt="2020-05-19T12:32:01.774" v="30" actId="47"/>
        <pc:sldMkLst>
          <pc:docMk/>
          <pc:sldMk cId="4261383659" sldId="263"/>
        </pc:sldMkLst>
      </pc:sldChg>
      <pc:sldChg chg="del">
        <pc:chgData name="Kal Rabb" userId="3edf06299a4717ec" providerId="LiveId" clId="{8D67E376-EA1A-48D8-8DC1-541CA2E8E23F}" dt="2020-05-19T12:32:01.809" v="31" actId="47"/>
        <pc:sldMkLst>
          <pc:docMk/>
          <pc:sldMk cId="1473832064" sldId="264"/>
        </pc:sldMkLst>
      </pc:sldChg>
      <pc:sldChg chg="addSp delSp modSp new mod modClrScheme chgLayout">
        <pc:chgData name="Kal Rabb" userId="3edf06299a4717ec" providerId="LiveId" clId="{8D67E376-EA1A-48D8-8DC1-541CA2E8E23F}" dt="2020-05-19T13:40:06.469" v="1367" actId="1076"/>
        <pc:sldMkLst>
          <pc:docMk/>
          <pc:sldMk cId="2538341693" sldId="264"/>
        </pc:sldMkLst>
        <pc:spChg chg="del mod ord">
          <ac:chgData name="Kal Rabb" userId="3edf06299a4717ec" providerId="LiveId" clId="{8D67E376-EA1A-48D8-8DC1-541CA2E8E23F}" dt="2020-05-19T13:38:45.958" v="1342" actId="700"/>
          <ac:spMkLst>
            <pc:docMk/>
            <pc:sldMk cId="2538341693" sldId="264"/>
            <ac:spMk id="2" creationId="{2FB9FD78-5D4C-4D40-90AB-E1853D989DC1}"/>
          </ac:spMkLst>
        </pc:spChg>
        <pc:spChg chg="del">
          <ac:chgData name="Kal Rabb" userId="3edf06299a4717ec" providerId="LiveId" clId="{8D67E376-EA1A-48D8-8DC1-541CA2E8E23F}" dt="2020-05-19T13:38:45.958" v="1342" actId="700"/>
          <ac:spMkLst>
            <pc:docMk/>
            <pc:sldMk cId="2538341693" sldId="264"/>
            <ac:spMk id="3" creationId="{FC8D9284-5DD4-4D18-BF65-C1C148687369}"/>
          </ac:spMkLst>
        </pc:spChg>
        <pc:spChg chg="add mod ord">
          <ac:chgData name="Kal Rabb" userId="3edf06299a4717ec" providerId="LiveId" clId="{8D67E376-EA1A-48D8-8DC1-541CA2E8E23F}" dt="2020-05-19T13:39:42.880" v="1359" actId="20577"/>
          <ac:spMkLst>
            <pc:docMk/>
            <pc:sldMk cId="2538341693" sldId="264"/>
            <ac:spMk id="4" creationId="{9FF140FF-7F5E-4E77-B6EF-727E75133EAB}"/>
          </ac:spMkLst>
        </pc:spChg>
        <pc:spChg chg="add del mod">
          <ac:chgData name="Kal Rabb" userId="3edf06299a4717ec" providerId="LiveId" clId="{8D67E376-EA1A-48D8-8DC1-541CA2E8E23F}" dt="2020-05-19T13:39:43.982" v="1361"/>
          <ac:spMkLst>
            <pc:docMk/>
            <pc:sldMk cId="2538341693" sldId="264"/>
            <ac:spMk id="5" creationId="{52058E9A-EAF7-405B-91CE-0151246F80C1}"/>
          </ac:spMkLst>
        </pc:spChg>
        <pc:spChg chg="add mod">
          <ac:chgData name="Kal Rabb" userId="3edf06299a4717ec" providerId="LiveId" clId="{8D67E376-EA1A-48D8-8DC1-541CA2E8E23F}" dt="2020-05-19T13:40:06.469" v="1367" actId="1076"/>
          <ac:spMkLst>
            <pc:docMk/>
            <pc:sldMk cId="2538341693" sldId="264"/>
            <ac:spMk id="6" creationId="{7F7A1F91-32DC-45B8-9694-1ED53A3BD72B}"/>
          </ac:spMkLst>
        </pc:spChg>
        <pc:picChg chg="add mod">
          <ac:chgData name="Kal Rabb" userId="3edf06299a4717ec" providerId="LiveId" clId="{8D67E376-EA1A-48D8-8DC1-541CA2E8E23F}" dt="2020-05-19T13:39:59.675" v="1365" actId="1076"/>
          <ac:picMkLst>
            <pc:docMk/>
            <pc:sldMk cId="2538341693" sldId="264"/>
            <ac:picMk id="5121" creationId="{09B509D9-1F67-4B3C-B22D-AD5CCB9092DE}"/>
          </ac:picMkLst>
        </pc:picChg>
      </pc:sldChg>
      <pc:sldChg chg="addSp delSp modSp add mod modAnim">
        <pc:chgData name="Kal Rabb" userId="3edf06299a4717ec" providerId="LiveId" clId="{8D67E376-EA1A-48D8-8DC1-541CA2E8E23F}" dt="2020-05-19T14:27:37.972" v="1767"/>
        <pc:sldMkLst>
          <pc:docMk/>
          <pc:sldMk cId="443818868" sldId="265"/>
        </pc:sldMkLst>
        <pc:spChg chg="mod">
          <ac:chgData name="Kal Rabb" userId="3edf06299a4717ec" providerId="LiveId" clId="{8D67E376-EA1A-48D8-8DC1-541CA2E8E23F}" dt="2020-05-19T14:26:38.843" v="1744" actId="20577"/>
          <ac:spMkLst>
            <pc:docMk/>
            <pc:sldMk cId="443818868" sldId="265"/>
            <ac:spMk id="3" creationId="{5E53163B-545C-4127-AF96-CE2CD941C9EE}"/>
          </ac:spMkLst>
        </pc:spChg>
        <pc:spChg chg="mod">
          <ac:chgData name="Kal Rabb" userId="3edf06299a4717ec" providerId="LiveId" clId="{8D67E376-EA1A-48D8-8DC1-541CA2E8E23F}" dt="2020-05-19T14:25:20.615" v="1702" actId="14100"/>
          <ac:spMkLst>
            <pc:docMk/>
            <pc:sldMk cId="443818868" sldId="265"/>
            <ac:spMk id="5" creationId="{132ED085-EF24-4356-994C-D492A9264D17}"/>
          </ac:spMkLst>
        </pc:spChg>
        <pc:spChg chg="mod">
          <ac:chgData name="Kal Rabb" userId="3edf06299a4717ec" providerId="LiveId" clId="{8D67E376-EA1A-48D8-8DC1-541CA2E8E23F}" dt="2020-05-19T14:21:33.800" v="1656" actId="1076"/>
          <ac:spMkLst>
            <pc:docMk/>
            <pc:sldMk cId="443818868" sldId="265"/>
            <ac:spMk id="6" creationId="{62F14BF4-FDB0-45D8-A3A9-4872BE81275A}"/>
          </ac:spMkLst>
        </pc:spChg>
        <pc:spChg chg="add mod">
          <ac:chgData name="Kal Rabb" userId="3edf06299a4717ec" providerId="LiveId" clId="{8D67E376-EA1A-48D8-8DC1-541CA2E8E23F}" dt="2020-05-19T14:24:05.163" v="1669" actId="14100"/>
          <ac:spMkLst>
            <pc:docMk/>
            <pc:sldMk cId="443818868" sldId="265"/>
            <ac:spMk id="7" creationId="{3F2C3CBE-41BF-4A5B-8A01-DDC706B38D10}"/>
          </ac:spMkLst>
        </pc:spChg>
        <pc:spChg chg="add mod">
          <ac:chgData name="Kal Rabb" userId="3edf06299a4717ec" providerId="LiveId" clId="{8D67E376-EA1A-48D8-8DC1-541CA2E8E23F}" dt="2020-05-19T14:25:49.727" v="1706" actId="1076"/>
          <ac:spMkLst>
            <pc:docMk/>
            <pc:sldMk cId="443818868" sldId="265"/>
            <ac:spMk id="8" creationId="{B71F3D2C-D5EB-40A1-A2A7-5CF69751188E}"/>
          </ac:spMkLst>
        </pc:spChg>
        <pc:spChg chg="add mod">
          <ac:chgData name="Kal Rabb" userId="3edf06299a4717ec" providerId="LiveId" clId="{8D67E376-EA1A-48D8-8DC1-541CA2E8E23F}" dt="2020-05-19T14:26:28.562" v="1743" actId="1076"/>
          <ac:spMkLst>
            <pc:docMk/>
            <pc:sldMk cId="443818868" sldId="265"/>
            <ac:spMk id="9" creationId="{0036311A-C1EE-44E5-ABB4-AFC29025F148}"/>
          </ac:spMkLst>
        </pc:spChg>
        <pc:spChg chg="add mod">
          <ac:chgData name="Kal Rabb" userId="3edf06299a4717ec" providerId="LiveId" clId="{8D67E376-EA1A-48D8-8DC1-541CA2E8E23F}" dt="2020-05-19T14:27:13.113" v="1765" actId="20577"/>
          <ac:spMkLst>
            <pc:docMk/>
            <pc:sldMk cId="443818868" sldId="265"/>
            <ac:spMk id="10" creationId="{8B4E9FE1-4DD4-407D-A18F-2A936D4C1955}"/>
          </ac:spMkLst>
        </pc:spChg>
        <pc:graphicFrameChg chg="del mod modGraphic">
          <ac:chgData name="Kal Rabb" userId="3edf06299a4717ec" providerId="LiveId" clId="{8D67E376-EA1A-48D8-8DC1-541CA2E8E23F}" dt="2020-05-19T14:23:50.178" v="1666" actId="478"/>
          <ac:graphicFrameMkLst>
            <pc:docMk/>
            <pc:sldMk cId="443818868" sldId="265"/>
            <ac:graphicFrameMk id="4" creationId="{4914384C-C97C-426A-BCA5-E88B1C78416D}"/>
          </ac:graphicFrameMkLst>
        </pc:graphicFrameChg>
        <pc:graphicFrameChg chg="del">
          <ac:chgData name="Kal Rabb" userId="3edf06299a4717ec" providerId="LiveId" clId="{8D67E376-EA1A-48D8-8DC1-541CA2E8E23F}" dt="2020-05-19T14:19:24.818" v="1563" actId="478"/>
          <ac:graphicFrameMkLst>
            <pc:docMk/>
            <pc:sldMk cId="443818868" sldId="265"/>
            <ac:graphicFrameMk id="7" creationId="{1E33796A-FBEC-4EB2-85FF-7D6EC460E12A}"/>
          </ac:graphicFrameMkLst>
        </pc:graphicFrameChg>
      </pc:sldChg>
      <pc:sldChg chg="del">
        <pc:chgData name="Kal Rabb" userId="3edf06299a4717ec" providerId="LiveId" clId="{8D67E376-EA1A-48D8-8DC1-541CA2E8E23F}" dt="2020-05-19T12:32:01.860" v="32" actId="47"/>
        <pc:sldMkLst>
          <pc:docMk/>
          <pc:sldMk cId="2563769312" sldId="265"/>
        </pc:sldMkLst>
      </pc:sldChg>
      <pc:sldChg chg="del">
        <pc:chgData name="Kal Rabb" userId="3edf06299a4717ec" providerId="LiveId" clId="{8D67E376-EA1A-48D8-8DC1-541CA2E8E23F}" dt="2020-05-19T12:32:01.904" v="33" actId="47"/>
        <pc:sldMkLst>
          <pc:docMk/>
          <pc:sldMk cId="490743" sldId="266"/>
        </pc:sldMkLst>
      </pc:sldChg>
      <pc:sldChg chg="del">
        <pc:chgData name="Kal Rabb" userId="3edf06299a4717ec" providerId="LiveId" clId="{8D67E376-EA1A-48D8-8DC1-541CA2E8E23F}" dt="2020-05-19T12:32:01.943" v="34" actId="47"/>
        <pc:sldMkLst>
          <pc:docMk/>
          <pc:sldMk cId="20149483" sldId="267"/>
        </pc:sldMkLst>
      </pc:sldChg>
      <pc:sldChg chg="del">
        <pc:chgData name="Kal Rabb" userId="3edf06299a4717ec" providerId="LiveId" clId="{8D67E376-EA1A-48D8-8DC1-541CA2E8E23F}" dt="2020-05-19T12:32:02.006" v="35" actId="47"/>
        <pc:sldMkLst>
          <pc:docMk/>
          <pc:sldMk cId="4012985865" sldId="268"/>
        </pc:sldMkLst>
      </pc:sldChg>
    </pc:docChg>
  </pc:docChgLst>
  <pc:docChgLst>
    <pc:chgData name="Kal Rabb" userId="3edf06299a4717ec" providerId="LiveId" clId="{BE1FA7F0-ED10-4799-97DE-2FD3997F0C09}"/>
    <pc:docChg chg="undo custSel addSld delSld modSld">
      <pc:chgData name="Kal Rabb" userId="3edf06299a4717ec" providerId="LiveId" clId="{BE1FA7F0-ED10-4799-97DE-2FD3997F0C09}" dt="2020-06-29T18:28:34.496" v="1887" actId="20577"/>
      <pc:docMkLst>
        <pc:docMk/>
      </pc:docMkLst>
      <pc:sldChg chg="modSp mod">
        <pc:chgData name="Kal Rabb" userId="3edf06299a4717ec" providerId="LiveId" clId="{BE1FA7F0-ED10-4799-97DE-2FD3997F0C09}" dt="2020-06-26T12:49:17.130" v="1191" actId="20577"/>
        <pc:sldMkLst>
          <pc:docMk/>
          <pc:sldMk cId="3537615772" sldId="258"/>
        </pc:sldMkLst>
        <pc:spChg chg="mod">
          <ac:chgData name="Kal Rabb" userId="3edf06299a4717ec" providerId="LiveId" clId="{BE1FA7F0-ED10-4799-97DE-2FD3997F0C09}" dt="2020-06-26T12:49:17.130" v="1191" actId="20577"/>
          <ac:spMkLst>
            <pc:docMk/>
            <pc:sldMk cId="3537615772" sldId="258"/>
            <ac:spMk id="2" creationId="{475D941B-369E-4544-8F9F-1B6044433E22}"/>
          </ac:spMkLst>
        </pc:spChg>
      </pc:sldChg>
      <pc:sldChg chg="addSp delSp modSp new mod">
        <pc:chgData name="Kal Rabb" userId="3edf06299a4717ec" providerId="LiveId" clId="{BE1FA7F0-ED10-4799-97DE-2FD3997F0C09}" dt="2020-06-26T12:37:48.461" v="699" actId="20577"/>
        <pc:sldMkLst>
          <pc:docMk/>
          <pc:sldMk cId="3914853772" sldId="266"/>
        </pc:sldMkLst>
        <pc:spChg chg="mod">
          <ac:chgData name="Kal Rabb" userId="3edf06299a4717ec" providerId="LiveId" clId="{BE1FA7F0-ED10-4799-97DE-2FD3997F0C09}" dt="2020-06-26T12:35:26.052" v="598" actId="6549"/>
          <ac:spMkLst>
            <pc:docMk/>
            <pc:sldMk cId="3914853772" sldId="266"/>
            <ac:spMk id="2" creationId="{EBCABB33-B7F4-4D3D-8224-6637053700F5}"/>
          </ac:spMkLst>
        </pc:spChg>
        <pc:spChg chg="del">
          <ac:chgData name="Kal Rabb" userId="3edf06299a4717ec" providerId="LiveId" clId="{BE1FA7F0-ED10-4799-97DE-2FD3997F0C09}" dt="2020-06-26T12:23:11.724" v="66" actId="931"/>
          <ac:spMkLst>
            <pc:docMk/>
            <pc:sldMk cId="3914853772" sldId="266"/>
            <ac:spMk id="3" creationId="{00DCBFE8-48FB-4DFE-B3ED-8376C5DEAF49}"/>
          </ac:spMkLst>
        </pc:spChg>
        <pc:spChg chg="add mod">
          <ac:chgData name="Kal Rabb" userId="3edf06299a4717ec" providerId="LiveId" clId="{BE1FA7F0-ED10-4799-97DE-2FD3997F0C09}" dt="2020-06-26T12:37:48.461" v="699" actId="20577"/>
          <ac:spMkLst>
            <pc:docMk/>
            <pc:sldMk cId="3914853772" sldId="266"/>
            <ac:spMk id="6" creationId="{67950101-4266-41E8-AB8C-936764AB3532}"/>
          </ac:spMkLst>
        </pc:spChg>
        <pc:picChg chg="add mod">
          <ac:chgData name="Kal Rabb" userId="3edf06299a4717ec" providerId="LiveId" clId="{BE1FA7F0-ED10-4799-97DE-2FD3997F0C09}" dt="2020-06-26T12:23:44.655" v="70" actId="1076"/>
          <ac:picMkLst>
            <pc:docMk/>
            <pc:sldMk cId="3914853772" sldId="266"/>
            <ac:picMk id="5" creationId="{FABFDA6B-838A-4E9E-B344-BC80E6EF3186}"/>
          </ac:picMkLst>
        </pc:picChg>
      </pc:sldChg>
      <pc:sldChg chg="addSp modSp add mod modAnim">
        <pc:chgData name="Kal Rabb" userId="3edf06299a4717ec" providerId="LiveId" clId="{BE1FA7F0-ED10-4799-97DE-2FD3997F0C09}" dt="2020-06-26T12:44:15.347" v="787"/>
        <pc:sldMkLst>
          <pc:docMk/>
          <pc:sldMk cId="37631864" sldId="267"/>
        </pc:sldMkLst>
        <pc:spChg chg="mod">
          <ac:chgData name="Kal Rabb" userId="3edf06299a4717ec" providerId="LiveId" clId="{BE1FA7F0-ED10-4799-97DE-2FD3997F0C09}" dt="2020-06-26T12:39:26.736" v="719" actId="20577"/>
          <ac:spMkLst>
            <pc:docMk/>
            <pc:sldMk cId="37631864" sldId="267"/>
            <ac:spMk id="2" creationId="{EBCABB33-B7F4-4D3D-8224-6637053700F5}"/>
          </ac:spMkLst>
        </pc:spChg>
        <pc:spChg chg="add mod">
          <ac:chgData name="Kal Rabb" userId="3edf06299a4717ec" providerId="LiveId" clId="{BE1FA7F0-ED10-4799-97DE-2FD3997F0C09}" dt="2020-06-26T12:42:32.188" v="759" actId="164"/>
          <ac:spMkLst>
            <pc:docMk/>
            <pc:sldMk cId="37631864" sldId="267"/>
            <ac:spMk id="6" creationId="{9C4E1581-C128-4B6B-BEA0-9DC1C69591F5}"/>
          </ac:spMkLst>
        </pc:spChg>
        <pc:spChg chg="add mod">
          <ac:chgData name="Kal Rabb" userId="3edf06299a4717ec" providerId="LiveId" clId="{BE1FA7F0-ED10-4799-97DE-2FD3997F0C09}" dt="2020-06-26T12:44:00.614" v="786" actId="13822"/>
          <ac:spMkLst>
            <pc:docMk/>
            <pc:sldMk cId="37631864" sldId="267"/>
            <ac:spMk id="17" creationId="{EBC4A182-E661-4491-B03B-CE263335D9B6}"/>
          </ac:spMkLst>
        </pc:spChg>
        <pc:grpChg chg="add mod">
          <ac:chgData name="Kal Rabb" userId="3edf06299a4717ec" providerId="LiveId" clId="{BE1FA7F0-ED10-4799-97DE-2FD3997F0C09}" dt="2020-06-26T12:42:17.494" v="758" actId="164"/>
          <ac:grpSpMkLst>
            <pc:docMk/>
            <pc:sldMk cId="37631864" sldId="267"/>
            <ac:grpSpMk id="15" creationId="{F36E7F87-C384-4E41-AF0E-51AC0FEB4F33}"/>
          </ac:grpSpMkLst>
        </pc:grpChg>
        <pc:grpChg chg="add mod">
          <ac:chgData name="Kal Rabb" userId="3edf06299a4717ec" providerId="LiveId" clId="{BE1FA7F0-ED10-4799-97DE-2FD3997F0C09}" dt="2020-06-26T12:42:32.188" v="759" actId="164"/>
          <ac:grpSpMkLst>
            <pc:docMk/>
            <pc:sldMk cId="37631864" sldId="267"/>
            <ac:grpSpMk id="16" creationId="{B08E8AB8-CF6B-441B-935E-4D827C2A97DA}"/>
          </ac:grpSpMkLst>
        </pc:grpChg>
        <pc:picChg chg="add mod">
          <ac:chgData name="Kal Rabb" userId="3edf06299a4717ec" providerId="LiveId" clId="{BE1FA7F0-ED10-4799-97DE-2FD3997F0C09}" dt="2020-06-26T12:42:32.188" v="759" actId="164"/>
          <ac:picMkLst>
            <pc:docMk/>
            <pc:sldMk cId="37631864" sldId="267"/>
            <ac:picMk id="4" creationId="{525E18C5-8E3E-492A-8202-0EEC751DB3F9}"/>
          </ac:picMkLst>
        </pc:picChg>
        <pc:cxnChg chg="add mod">
          <ac:chgData name="Kal Rabb" userId="3edf06299a4717ec" providerId="LiveId" clId="{BE1FA7F0-ED10-4799-97DE-2FD3997F0C09}" dt="2020-06-26T12:42:32.188" v="759" actId="164"/>
          <ac:cxnSpMkLst>
            <pc:docMk/>
            <pc:sldMk cId="37631864" sldId="267"/>
            <ac:cxnSpMk id="8" creationId="{BC53DD76-9350-46B3-A4C6-180EA23F94CD}"/>
          </ac:cxnSpMkLst>
        </pc:cxnChg>
        <pc:cxnChg chg="add mod">
          <ac:chgData name="Kal Rabb" userId="3edf06299a4717ec" providerId="LiveId" clId="{BE1FA7F0-ED10-4799-97DE-2FD3997F0C09}" dt="2020-06-26T12:42:32.188" v="759" actId="164"/>
          <ac:cxnSpMkLst>
            <pc:docMk/>
            <pc:sldMk cId="37631864" sldId="267"/>
            <ac:cxnSpMk id="13" creationId="{038247D6-00A4-4A68-85DA-9C4502DCC4CD}"/>
          </ac:cxnSpMkLst>
        </pc:cxnChg>
      </pc:sldChg>
      <pc:sldChg chg="modSp new del mod">
        <pc:chgData name="Kal Rabb" userId="3edf06299a4717ec" providerId="LiveId" clId="{BE1FA7F0-ED10-4799-97DE-2FD3997F0C09}" dt="2020-06-26T12:28:45.348" v="219" actId="2696"/>
        <pc:sldMkLst>
          <pc:docMk/>
          <pc:sldMk cId="1339030776" sldId="268"/>
        </pc:sldMkLst>
        <pc:spChg chg="mod">
          <ac:chgData name="Kal Rabb" userId="3edf06299a4717ec" providerId="LiveId" clId="{BE1FA7F0-ED10-4799-97DE-2FD3997F0C09}" dt="2020-06-26T12:25:24.043" v="95" actId="5793"/>
          <ac:spMkLst>
            <pc:docMk/>
            <pc:sldMk cId="1339030776" sldId="268"/>
            <ac:spMk id="2" creationId="{33683274-3CCA-458D-BA3C-37726B7E2DF2}"/>
          </ac:spMkLst>
        </pc:spChg>
        <pc:spChg chg="mod">
          <ac:chgData name="Kal Rabb" userId="3edf06299a4717ec" providerId="LiveId" clId="{BE1FA7F0-ED10-4799-97DE-2FD3997F0C09}" dt="2020-06-26T12:28:35.575" v="218" actId="21"/>
          <ac:spMkLst>
            <pc:docMk/>
            <pc:sldMk cId="1339030776" sldId="268"/>
            <ac:spMk id="3" creationId="{31504E21-46D9-446E-BB93-240087A13C8E}"/>
          </ac:spMkLst>
        </pc:spChg>
      </pc:sldChg>
      <pc:sldChg chg="addSp modSp new mod">
        <pc:chgData name="Kal Rabb" userId="3edf06299a4717ec" providerId="LiveId" clId="{BE1FA7F0-ED10-4799-97DE-2FD3997F0C09}" dt="2020-06-26T12:35:15.960" v="597" actId="20577"/>
        <pc:sldMkLst>
          <pc:docMk/>
          <pc:sldMk cId="3662516547" sldId="268"/>
        </pc:sldMkLst>
        <pc:spChg chg="mod">
          <ac:chgData name="Kal Rabb" userId="3edf06299a4717ec" providerId="LiveId" clId="{BE1FA7F0-ED10-4799-97DE-2FD3997F0C09}" dt="2020-06-26T12:34:56.098" v="572" actId="5793"/>
          <ac:spMkLst>
            <pc:docMk/>
            <pc:sldMk cId="3662516547" sldId="268"/>
            <ac:spMk id="2" creationId="{F35F467B-12BF-4795-A3E9-D05FA1B43E4F}"/>
          </ac:spMkLst>
        </pc:spChg>
        <pc:spChg chg="mod">
          <ac:chgData name="Kal Rabb" userId="3edf06299a4717ec" providerId="LiveId" clId="{BE1FA7F0-ED10-4799-97DE-2FD3997F0C09}" dt="2020-06-26T12:35:15.960" v="597" actId="20577"/>
          <ac:spMkLst>
            <pc:docMk/>
            <pc:sldMk cId="3662516547" sldId="268"/>
            <ac:spMk id="3" creationId="{45AE6964-3863-41F8-B3F6-F8B1AB8B928B}"/>
          </ac:spMkLst>
        </pc:spChg>
        <pc:spChg chg="add mod">
          <ac:chgData name="Kal Rabb" userId="3edf06299a4717ec" providerId="LiveId" clId="{BE1FA7F0-ED10-4799-97DE-2FD3997F0C09}" dt="2020-06-26T12:33:40.242" v="546" actId="1076"/>
          <ac:spMkLst>
            <pc:docMk/>
            <pc:sldMk cId="3662516547" sldId="268"/>
            <ac:spMk id="4" creationId="{82ABCB82-BF61-4C93-8E95-C91B9889477C}"/>
          </ac:spMkLst>
        </pc:spChg>
        <pc:picChg chg="add mod">
          <ac:chgData name="Kal Rabb" userId="3edf06299a4717ec" providerId="LiveId" clId="{BE1FA7F0-ED10-4799-97DE-2FD3997F0C09}" dt="2020-06-26T12:34:42.860" v="549" actId="1076"/>
          <ac:picMkLst>
            <pc:docMk/>
            <pc:sldMk cId="3662516547" sldId="268"/>
            <ac:picMk id="6" creationId="{03EBDD27-A845-445C-82F5-ABFE579AC792}"/>
          </ac:picMkLst>
        </pc:picChg>
      </pc:sldChg>
      <pc:sldChg chg="modSp new mod">
        <pc:chgData name="Kal Rabb" userId="3edf06299a4717ec" providerId="LiveId" clId="{BE1FA7F0-ED10-4799-97DE-2FD3997F0C09}" dt="2020-06-26T12:48:49.933" v="1164" actId="20577"/>
        <pc:sldMkLst>
          <pc:docMk/>
          <pc:sldMk cId="1461754587" sldId="269"/>
        </pc:sldMkLst>
        <pc:spChg chg="mod">
          <ac:chgData name="Kal Rabb" userId="3edf06299a4717ec" providerId="LiveId" clId="{BE1FA7F0-ED10-4799-97DE-2FD3997F0C09}" dt="2020-06-26T12:44:46.016" v="811" actId="20577"/>
          <ac:spMkLst>
            <pc:docMk/>
            <pc:sldMk cId="1461754587" sldId="269"/>
            <ac:spMk id="2" creationId="{177894B3-FFF1-4A44-8B19-E477A3BB3355}"/>
          </ac:spMkLst>
        </pc:spChg>
        <pc:spChg chg="mod">
          <ac:chgData name="Kal Rabb" userId="3edf06299a4717ec" providerId="LiveId" clId="{BE1FA7F0-ED10-4799-97DE-2FD3997F0C09}" dt="2020-06-26T12:48:49.933" v="1164" actId="20577"/>
          <ac:spMkLst>
            <pc:docMk/>
            <pc:sldMk cId="1461754587" sldId="269"/>
            <ac:spMk id="3" creationId="{097D5E6B-8460-452E-BCCC-B92D66DE9E92}"/>
          </ac:spMkLst>
        </pc:spChg>
      </pc:sldChg>
      <pc:sldChg chg="addSp delSp modSp new mod modClrScheme modAnim chgLayout">
        <pc:chgData name="Kal Rabb" userId="3edf06299a4717ec" providerId="LiveId" clId="{BE1FA7F0-ED10-4799-97DE-2FD3997F0C09}" dt="2020-06-26T17:32:11.170" v="1809"/>
        <pc:sldMkLst>
          <pc:docMk/>
          <pc:sldMk cId="4282783918" sldId="270"/>
        </pc:sldMkLst>
        <pc:spChg chg="del mod ord">
          <ac:chgData name="Kal Rabb" userId="3edf06299a4717ec" providerId="LiveId" clId="{BE1FA7F0-ED10-4799-97DE-2FD3997F0C09}" dt="2020-06-26T12:49:48.235" v="1193" actId="700"/>
          <ac:spMkLst>
            <pc:docMk/>
            <pc:sldMk cId="4282783918" sldId="270"/>
            <ac:spMk id="2" creationId="{6AA6D3B4-4BF4-4942-AE40-19ABE5BBE5CD}"/>
          </ac:spMkLst>
        </pc:spChg>
        <pc:spChg chg="add mod ord">
          <ac:chgData name="Kal Rabb" userId="3edf06299a4717ec" providerId="LiveId" clId="{BE1FA7F0-ED10-4799-97DE-2FD3997F0C09}" dt="2020-06-26T12:49:57.705" v="1218" actId="20577"/>
          <ac:spMkLst>
            <pc:docMk/>
            <pc:sldMk cId="4282783918" sldId="270"/>
            <ac:spMk id="3" creationId="{D54D1617-D466-46CB-A114-6D56BD22CC25}"/>
          </ac:spMkLst>
        </pc:spChg>
        <pc:spChg chg="add mod ord">
          <ac:chgData name="Kal Rabb" userId="3edf06299a4717ec" providerId="LiveId" clId="{BE1FA7F0-ED10-4799-97DE-2FD3997F0C09}" dt="2020-06-26T17:29:39.859" v="1797" actId="14100"/>
          <ac:spMkLst>
            <pc:docMk/>
            <pc:sldMk cId="4282783918" sldId="270"/>
            <ac:spMk id="4" creationId="{E22640B1-8A69-4BCA-BE18-34F923AA9730}"/>
          </ac:spMkLst>
        </pc:spChg>
        <pc:spChg chg="mod">
          <ac:chgData name="Kal Rabb" userId="3edf06299a4717ec" providerId="LiveId" clId="{BE1FA7F0-ED10-4799-97DE-2FD3997F0C09}" dt="2020-06-26T17:08:10.515" v="1258"/>
          <ac:spMkLst>
            <pc:docMk/>
            <pc:sldMk cId="4282783918" sldId="270"/>
            <ac:spMk id="6" creationId="{0A76BDFF-B6E4-4570-86E3-EFF6BB42EDC6}"/>
          </ac:spMkLst>
        </pc:spChg>
        <pc:spChg chg="mod">
          <ac:chgData name="Kal Rabb" userId="3edf06299a4717ec" providerId="LiveId" clId="{BE1FA7F0-ED10-4799-97DE-2FD3997F0C09}" dt="2020-06-26T17:08:10.515" v="1258"/>
          <ac:spMkLst>
            <pc:docMk/>
            <pc:sldMk cId="4282783918" sldId="270"/>
            <ac:spMk id="7" creationId="{AA28D97A-7E54-4386-817F-BA60612462AB}"/>
          </ac:spMkLst>
        </pc:spChg>
        <pc:spChg chg="add mod">
          <ac:chgData name="Kal Rabb" userId="3edf06299a4717ec" providerId="LiveId" clId="{BE1FA7F0-ED10-4799-97DE-2FD3997F0C09}" dt="2020-06-26T17:19:15.521" v="1725" actId="1076"/>
          <ac:spMkLst>
            <pc:docMk/>
            <pc:sldMk cId="4282783918" sldId="270"/>
            <ac:spMk id="8" creationId="{34560878-DAC9-446C-86A9-5621F93F41D9}"/>
          </ac:spMkLst>
        </pc:spChg>
        <pc:spChg chg="add mod">
          <ac:chgData name="Kal Rabb" userId="3edf06299a4717ec" providerId="LiveId" clId="{BE1FA7F0-ED10-4799-97DE-2FD3997F0C09}" dt="2020-06-26T17:17:06.914" v="1508" actId="6549"/>
          <ac:spMkLst>
            <pc:docMk/>
            <pc:sldMk cId="4282783918" sldId="270"/>
            <ac:spMk id="19" creationId="{B7468E80-4BF2-4055-9818-231F24D0E76F}"/>
          </ac:spMkLst>
        </pc:spChg>
        <pc:spChg chg="add mod">
          <ac:chgData name="Kal Rabb" userId="3edf06299a4717ec" providerId="LiveId" clId="{BE1FA7F0-ED10-4799-97DE-2FD3997F0C09}" dt="2020-06-26T17:17:12.850" v="1509" actId="1076"/>
          <ac:spMkLst>
            <pc:docMk/>
            <pc:sldMk cId="4282783918" sldId="270"/>
            <ac:spMk id="21" creationId="{E1634006-5AEF-4F13-8AFA-77F2EB651A2B}"/>
          </ac:spMkLst>
        </pc:spChg>
        <pc:spChg chg="add mod">
          <ac:chgData name="Kal Rabb" userId="3edf06299a4717ec" providerId="LiveId" clId="{BE1FA7F0-ED10-4799-97DE-2FD3997F0C09}" dt="2020-06-26T17:19:15.521" v="1725" actId="1076"/>
          <ac:spMkLst>
            <pc:docMk/>
            <pc:sldMk cId="4282783918" sldId="270"/>
            <ac:spMk id="22" creationId="{65140FDB-1F4A-4D52-8C30-9C722D93733C}"/>
          </ac:spMkLst>
        </pc:spChg>
        <pc:spChg chg="add mod">
          <ac:chgData name="Kal Rabb" userId="3edf06299a4717ec" providerId="LiveId" clId="{BE1FA7F0-ED10-4799-97DE-2FD3997F0C09}" dt="2020-06-26T17:19:15.521" v="1725" actId="1076"/>
          <ac:spMkLst>
            <pc:docMk/>
            <pc:sldMk cId="4282783918" sldId="270"/>
            <ac:spMk id="23" creationId="{17D14DE8-A82A-434E-B7B2-9D3827F477CA}"/>
          </ac:spMkLst>
        </pc:spChg>
        <pc:spChg chg="add mod">
          <ac:chgData name="Kal Rabb" userId="3edf06299a4717ec" providerId="LiveId" clId="{BE1FA7F0-ED10-4799-97DE-2FD3997F0C09}" dt="2020-06-26T17:19:50.045" v="1748" actId="20577"/>
          <ac:spMkLst>
            <pc:docMk/>
            <pc:sldMk cId="4282783918" sldId="270"/>
            <ac:spMk id="24" creationId="{328F2C51-1617-46DB-9007-AD0D0B620BFE}"/>
          </ac:spMkLst>
        </pc:spChg>
        <pc:grpChg chg="add mod">
          <ac:chgData name="Kal Rabb" userId="3edf06299a4717ec" providerId="LiveId" clId="{BE1FA7F0-ED10-4799-97DE-2FD3997F0C09}" dt="2020-06-26T17:19:15.521" v="1725" actId="1076"/>
          <ac:grpSpMkLst>
            <pc:docMk/>
            <pc:sldMk cId="4282783918" sldId="270"/>
            <ac:grpSpMk id="5" creationId="{395E172E-7AB1-45F0-AECA-3F936A7BCF8E}"/>
          </ac:grpSpMkLst>
        </pc:grpChg>
        <pc:cxnChg chg="add mod">
          <ac:chgData name="Kal Rabb" userId="3edf06299a4717ec" providerId="LiveId" clId="{BE1FA7F0-ED10-4799-97DE-2FD3997F0C09}" dt="2020-06-26T17:19:15.521" v="1725" actId="1076"/>
          <ac:cxnSpMkLst>
            <pc:docMk/>
            <pc:sldMk cId="4282783918" sldId="270"/>
            <ac:cxnSpMk id="9" creationId="{431F5458-D540-45EC-9372-745D29A48539}"/>
          </ac:cxnSpMkLst>
        </pc:cxnChg>
        <pc:cxnChg chg="add mod">
          <ac:chgData name="Kal Rabb" userId="3edf06299a4717ec" providerId="LiveId" clId="{BE1FA7F0-ED10-4799-97DE-2FD3997F0C09}" dt="2020-06-26T17:19:15.521" v="1725" actId="1076"/>
          <ac:cxnSpMkLst>
            <pc:docMk/>
            <pc:sldMk cId="4282783918" sldId="270"/>
            <ac:cxnSpMk id="11" creationId="{1FBA1CD9-9749-4426-AF6A-9458B5E91238}"/>
          </ac:cxnSpMkLst>
        </pc:cxnChg>
        <pc:cxnChg chg="add mod">
          <ac:chgData name="Kal Rabb" userId="3edf06299a4717ec" providerId="LiveId" clId="{BE1FA7F0-ED10-4799-97DE-2FD3997F0C09}" dt="2020-06-26T17:19:15.521" v="1725" actId="1076"/>
          <ac:cxnSpMkLst>
            <pc:docMk/>
            <pc:sldMk cId="4282783918" sldId="270"/>
            <ac:cxnSpMk id="12" creationId="{22054476-AEC8-4C7E-AE99-E6CC7C84CD3E}"/>
          </ac:cxnSpMkLst>
        </pc:cxnChg>
        <pc:cxnChg chg="add mod">
          <ac:chgData name="Kal Rabb" userId="3edf06299a4717ec" providerId="LiveId" clId="{BE1FA7F0-ED10-4799-97DE-2FD3997F0C09}" dt="2020-06-26T17:19:15.521" v="1725" actId="1076"/>
          <ac:cxnSpMkLst>
            <pc:docMk/>
            <pc:sldMk cId="4282783918" sldId="270"/>
            <ac:cxnSpMk id="14" creationId="{DB15A650-B11C-4401-A304-0CBE756EC8C5}"/>
          </ac:cxnSpMkLst>
        </pc:cxnChg>
        <pc:cxnChg chg="add mod">
          <ac:chgData name="Kal Rabb" userId="3edf06299a4717ec" providerId="LiveId" clId="{BE1FA7F0-ED10-4799-97DE-2FD3997F0C09}" dt="2020-06-26T17:19:15.521" v="1725" actId="1076"/>
          <ac:cxnSpMkLst>
            <pc:docMk/>
            <pc:sldMk cId="4282783918" sldId="270"/>
            <ac:cxnSpMk id="18" creationId="{21912610-2726-41F9-BFD4-3CA963A8BCA9}"/>
          </ac:cxnSpMkLst>
        </pc:cxnChg>
      </pc:sldChg>
      <pc:sldChg chg="addSp delSp modSp new mod modAnim">
        <pc:chgData name="Kal Rabb" userId="3edf06299a4717ec" providerId="LiveId" clId="{BE1FA7F0-ED10-4799-97DE-2FD3997F0C09}" dt="2020-06-29T18:28:34.496" v="1887" actId="20577"/>
        <pc:sldMkLst>
          <pc:docMk/>
          <pc:sldMk cId="746964259" sldId="271"/>
        </pc:sldMkLst>
        <pc:spChg chg="mod">
          <ac:chgData name="Kal Rabb" userId="3edf06299a4717ec" providerId="LiveId" clId="{BE1FA7F0-ED10-4799-97DE-2FD3997F0C09}" dt="2020-06-26T17:29:25.328" v="1796" actId="20577"/>
          <ac:spMkLst>
            <pc:docMk/>
            <pc:sldMk cId="746964259" sldId="271"/>
            <ac:spMk id="2" creationId="{74869307-4386-4C8B-97C2-FBEF0AFF2D34}"/>
          </ac:spMkLst>
        </pc:spChg>
        <pc:spChg chg="del">
          <ac:chgData name="Kal Rabb" userId="3edf06299a4717ec" providerId="LiveId" clId="{BE1FA7F0-ED10-4799-97DE-2FD3997F0C09}" dt="2020-06-26T17:29:05.230" v="1750" actId="931"/>
          <ac:spMkLst>
            <pc:docMk/>
            <pc:sldMk cId="746964259" sldId="271"/>
            <ac:spMk id="3" creationId="{36FA52AA-6E0D-4AC2-B611-E3F4E2CB8EBA}"/>
          </ac:spMkLst>
        </pc:spChg>
        <pc:spChg chg="add mod">
          <ac:chgData name="Kal Rabb" userId="3edf06299a4717ec" providerId="LiveId" clId="{BE1FA7F0-ED10-4799-97DE-2FD3997F0C09}" dt="2020-06-29T18:28:34.496" v="1887" actId="20577"/>
          <ac:spMkLst>
            <pc:docMk/>
            <pc:sldMk cId="746964259" sldId="271"/>
            <ac:spMk id="6" creationId="{F0431740-DB79-49BC-996C-4B818808361B}"/>
          </ac:spMkLst>
        </pc:spChg>
        <pc:picChg chg="add mod">
          <ac:chgData name="Kal Rabb" userId="3edf06299a4717ec" providerId="LiveId" clId="{BE1FA7F0-ED10-4799-97DE-2FD3997F0C09}" dt="2020-06-26T17:29:05.230" v="1750" actId="931"/>
          <ac:picMkLst>
            <pc:docMk/>
            <pc:sldMk cId="746964259" sldId="271"/>
            <ac:picMk id="5" creationId="{E64B3B46-6F7F-49E8-B7B9-530044590665}"/>
          </ac:picMkLst>
        </pc:picChg>
      </pc:sldChg>
      <pc:sldChg chg="addSp delSp modSp new mod modClrScheme chgLayout">
        <pc:chgData name="Kal Rabb" userId="3edf06299a4717ec" providerId="LiveId" clId="{BE1FA7F0-ED10-4799-97DE-2FD3997F0C09}" dt="2020-06-26T17:39:29.105" v="1845" actId="1076"/>
        <pc:sldMkLst>
          <pc:docMk/>
          <pc:sldMk cId="2181524880" sldId="272"/>
        </pc:sldMkLst>
        <pc:spChg chg="del">
          <ac:chgData name="Kal Rabb" userId="3edf06299a4717ec" providerId="LiveId" clId="{BE1FA7F0-ED10-4799-97DE-2FD3997F0C09}" dt="2020-06-26T17:39:00.519" v="1842" actId="700"/>
          <ac:spMkLst>
            <pc:docMk/>
            <pc:sldMk cId="2181524880" sldId="272"/>
            <ac:spMk id="2" creationId="{72B02713-A109-47A9-B453-EB13F25BB342}"/>
          </ac:spMkLst>
        </pc:spChg>
        <pc:spChg chg="del">
          <ac:chgData name="Kal Rabb" userId="3edf06299a4717ec" providerId="LiveId" clId="{BE1FA7F0-ED10-4799-97DE-2FD3997F0C09}" dt="2020-06-26T17:39:00.519" v="1842" actId="700"/>
          <ac:spMkLst>
            <pc:docMk/>
            <pc:sldMk cId="2181524880" sldId="272"/>
            <ac:spMk id="3" creationId="{4852E2D8-8794-4450-9CBF-5E79DA56F76A}"/>
          </ac:spMkLst>
        </pc:spChg>
        <pc:spChg chg="add mod">
          <ac:chgData name="Kal Rabb" userId="3edf06299a4717ec" providerId="LiveId" clId="{BE1FA7F0-ED10-4799-97DE-2FD3997F0C09}" dt="2020-06-26T17:39:29.105" v="1845" actId="1076"/>
          <ac:spMkLst>
            <pc:docMk/>
            <pc:sldMk cId="2181524880" sldId="272"/>
            <ac:spMk id="4" creationId="{F32104D9-7355-4E2F-9B72-AC622C61DB41}"/>
          </ac:spMkLst>
        </pc:spChg>
        <pc:picChg chg="add">
          <ac:chgData name="Kal Rabb" userId="3edf06299a4717ec" providerId="LiveId" clId="{BE1FA7F0-ED10-4799-97DE-2FD3997F0C09}" dt="2020-06-26T17:39:03.580" v="1843"/>
          <ac:picMkLst>
            <pc:docMk/>
            <pc:sldMk cId="2181524880" sldId="272"/>
            <ac:picMk id="1026" creationId="{9CCE6267-5BB1-4F99-8EFA-E260FB975D06}"/>
          </ac:picMkLst>
        </pc:picChg>
      </pc:sldChg>
    </pc:docChg>
  </pc:docChgLst>
  <pc:docChgLst>
    <pc:chgData name="Kal Rabb" userId="3edf06299a4717ec" providerId="LiveId" clId="{6CBE2480-D47C-4E83-B010-872282B54B5A}"/>
    <pc:docChg chg="custSel addSld modSld">
      <pc:chgData name="Kal Rabb" userId="3edf06299a4717ec" providerId="LiveId" clId="{6CBE2480-D47C-4E83-B010-872282B54B5A}" dt="2020-05-19T12:29:25.329" v="1148"/>
      <pc:docMkLst>
        <pc:docMk/>
      </pc:docMkLst>
      <pc:sldChg chg="modSp mod">
        <pc:chgData name="Kal Rabb" userId="3edf06299a4717ec" providerId="LiveId" clId="{6CBE2480-D47C-4E83-B010-872282B54B5A}" dt="2020-05-19T12:29:25.329" v="1148"/>
        <pc:sldMkLst>
          <pc:docMk/>
          <pc:sldMk cId="3025886280" sldId="256"/>
        </pc:sldMkLst>
        <pc:spChg chg="mod">
          <ac:chgData name="Kal Rabb" userId="3edf06299a4717ec" providerId="LiveId" clId="{6CBE2480-D47C-4E83-B010-872282B54B5A}" dt="2020-05-19T12:29:25.329" v="1148"/>
          <ac:spMkLst>
            <pc:docMk/>
            <pc:sldMk cId="3025886280" sldId="256"/>
            <ac:spMk id="2" creationId="{67D73CEC-ED5D-4BDF-BAF3-B8102AAA4DD2}"/>
          </ac:spMkLst>
        </pc:spChg>
        <pc:spChg chg="mod">
          <ac:chgData name="Kal Rabb" userId="3edf06299a4717ec" providerId="LiveId" clId="{6CBE2480-D47C-4E83-B010-872282B54B5A}" dt="2020-05-19T12:29:25.329" v="1148"/>
          <ac:spMkLst>
            <pc:docMk/>
            <pc:sldMk cId="3025886280" sldId="256"/>
            <ac:spMk id="3" creationId="{A0B8BAD9-DDF9-49B2-B384-949532EE0804}"/>
          </ac:spMkLst>
        </pc:spChg>
      </pc:sldChg>
      <pc:sldChg chg="modSp modNotesTx">
        <pc:chgData name="Kal Rabb" userId="3edf06299a4717ec" providerId="LiveId" clId="{6CBE2480-D47C-4E83-B010-872282B54B5A}" dt="2020-05-19T12:29:25.329" v="1148"/>
        <pc:sldMkLst>
          <pc:docMk/>
          <pc:sldMk cId="3274393982" sldId="257"/>
        </pc:sldMkLst>
        <pc:spChg chg="mod">
          <ac:chgData name="Kal Rabb" userId="3edf06299a4717ec" providerId="LiveId" clId="{6CBE2480-D47C-4E83-B010-872282B54B5A}" dt="2020-05-19T12:29:25.329" v="1148"/>
          <ac:spMkLst>
            <pc:docMk/>
            <pc:sldMk cId="3274393982" sldId="257"/>
            <ac:spMk id="2" creationId="{4D458FF7-FF11-42EC-BBDD-013A03333515}"/>
          </ac:spMkLst>
        </pc:spChg>
        <pc:spChg chg="mod">
          <ac:chgData name="Kal Rabb" userId="3edf06299a4717ec" providerId="LiveId" clId="{6CBE2480-D47C-4E83-B010-872282B54B5A}" dt="2020-05-19T12:29:25.329" v="1148"/>
          <ac:spMkLst>
            <pc:docMk/>
            <pc:sldMk cId="3274393982" sldId="257"/>
            <ac:spMk id="3" creationId="{9D86748E-5A2A-4409-BC22-B2B9DD64F481}"/>
          </ac:spMkLst>
        </pc:spChg>
      </pc:sldChg>
      <pc:sldChg chg="modSp">
        <pc:chgData name="Kal Rabb" userId="3edf06299a4717ec" providerId="LiveId" clId="{6CBE2480-D47C-4E83-B010-872282B54B5A}" dt="2020-05-19T12:29:25.329" v="1148"/>
        <pc:sldMkLst>
          <pc:docMk/>
          <pc:sldMk cId="3458553374" sldId="258"/>
        </pc:sldMkLst>
        <pc:spChg chg="mod">
          <ac:chgData name="Kal Rabb" userId="3edf06299a4717ec" providerId="LiveId" clId="{6CBE2480-D47C-4E83-B010-872282B54B5A}" dt="2020-05-19T12:29:25.329" v="1148"/>
          <ac:spMkLst>
            <pc:docMk/>
            <pc:sldMk cId="3458553374" sldId="258"/>
            <ac:spMk id="2" creationId="{4F9BBC90-FF7F-44C9-A6A5-241EE6D7D723}"/>
          </ac:spMkLst>
        </pc:spChg>
        <pc:spChg chg="mod">
          <ac:chgData name="Kal Rabb" userId="3edf06299a4717ec" providerId="LiveId" clId="{6CBE2480-D47C-4E83-B010-872282B54B5A}" dt="2020-05-19T12:29:25.329" v="1148"/>
          <ac:spMkLst>
            <pc:docMk/>
            <pc:sldMk cId="3458553374" sldId="258"/>
            <ac:spMk id="3" creationId="{994AC2E9-3186-4B53-A7B6-BBB6072148C6}"/>
          </ac:spMkLst>
        </pc:spChg>
      </pc:sldChg>
      <pc:sldChg chg="modSp">
        <pc:chgData name="Kal Rabb" userId="3edf06299a4717ec" providerId="LiveId" clId="{6CBE2480-D47C-4E83-B010-872282B54B5A}" dt="2020-05-19T12:29:25.329" v="1148"/>
        <pc:sldMkLst>
          <pc:docMk/>
          <pc:sldMk cId="4261383659" sldId="263"/>
        </pc:sldMkLst>
        <pc:spChg chg="mod">
          <ac:chgData name="Kal Rabb" userId="3edf06299a4717ec" providerId="LiveId" clId="{6CBE2480-D47C-4E83-B010-872282B54B5A}" dt="2020-05-19T12:29:25.329" v="1148"/>
          <ac:spMkLst>
            <pc:docMk/>
            <pc:sldMk cId="4261383659" sldId="263"/>
            <ac:spMk id="15362" creationId="{00000000-0000-0000-0000-000000000000}"/>
          </ac:spMkLst>
        </pc:spChg>
      </pc:sldChg>
      <pc:sldChg chg="modSp mod">
        <pc:chgData name="Kal Rabb" userId="3edf06299a4717ec" providerId="LiveId" clId="{6CBE2480-D47C-4E83-B010-872282B54B5A}" dt="2020-05-19T12:29:25.329" v="1148"/>
        <pc:sldMkLst>
          <pc:docMk/>
          <pc:sldMk cId="1473832064" sldId="264"/>
        </pc:sldMkLst>
        <pc:spChg chg="mod">
          <ac:chgData name="Kal Rabb" userId="3edf06299a4717ec" providerId="LiveId" clId="{6CBE2480-D47C-4E83-B010-872282B54B5A}" dt="2020-05-19T12:16:23.533" v="249" actId="1076"/>
          <ac:spMkLst>
            <pc:docMk/>
            <pc:sldMk cId="1473832064" sldId="264"/>
            <ac:spMk id="2" creationId="{D7A14F88-231B-4E42-97FE-E8BCBBD4365C}"/>
          </ac:spMkLst>
        </pc:spChg>
        <pc:spChg chg="mod">
          <ac:chgData name="Kal Rabb" userId="3edf06299a4717ec" providerId="LiveId" clId="{6CBE2480-D47C-4E83-B010-872282B54B5A}" dt="2020-05-19T12:29:25.329" v="1148"/>
          <ac:spMkLst>
            <pc:docMk/>
            <pc:sldMk cId="1473832064" sldId="264"/>
            <ac:spMk id="3" creationId="{00000000-0000-0000-0000-000000000000}"/>
          </ac:spMkLst>
        </pc:spChg>
        <pc:spChg chg="mod">
          <ac:chgData name="Kal Rabb" userId="3edf06299a4717ec" providerId="LiveId" clId="{6CBE2480-D47C-4E83-B010-872282B54B5A}" dt="2020-05-19T12:16:19.452" v="248" actId="1076"/>
          <ac:spMkLst>
            <pc:docMk/>
            <pc:sldMk cId="1473832064" sldId="264"/>
            <ac:spMk id="5" creationId="{6E312DE3-E9D9-4B72-B4C1-6A6E953CFA6B}"/>
          </ac:spMkLst>
        </pc:spChg>
        <pc:spChg chg="mod">
          <ac:chgData name="Kal Rabb" userId="3edf06299a4717ec" providerId="LiveId" clId="{6CBE2480-D47C-4E83-B010-872282B54B5A}" dt="2020-05-19T12:29:25.329" v="1148"/>
          <ac:spMkLst>
            <pc:docMk/>
            <pc:sldMk cId="1473832064" sldId="264"/>
            <ac:spMk id="16386" creationId="{00000000-0000-0000-0000-000000000000}"/>
          </ac:spMkLst>
        </pc:spChg>
      </pc:sldChg>
      <pc:sldChg chg="addSp delSp modSp new mod">
        <pc:chgData name="Kal Rabb" userId="3edf06299a4717ec" providerId="LiveId" clId="{6CBE2480-D47C-4E83-B010-872282B54B5A}" dt="2020-05-19T12:29:25.329" v="1148"/>
        <pc:sldMkLst>
          <pc:docMk/>
          <pc:sldMk cId="2563769312" sldId="265"/>
        </pc:sldMkLst>
        <pc:spChg chg="mod">
          <ac:chgData name="Kal Rabb" userId="3edf06299a4717ec" providerId="LiveId" clId="{6CBE2480-D47C-4E83-B010-872282B54B5A}" dt="2020-05-19T12:29:25.329" v="1148"/>
          <ac:spMkLst>
            <pc:docMk/>
            <pc:sldMk cId="2563769312" sldId="265"/>
            <ac:spMk id="2" creationId="{F9FF181E-25D1-41FE-8480-9C8D9194B609}"/>
          </ac:spMkLst>
        </pc:spChg>
        <pc:spChg chg="del">
          <ac:chgData name="Kal Rabb" userId="3edf06299a4717ec" providerId="LiveId" clId="{6CBE2480-D47C-4E83-B010-872282B54B5A}" dt="2020-05-19T12:20:35.673" v="251"/>
          <ac:spMkLst>
            <pc:docMk/>
            <pc:sldMk cId="2563769312" sldId="265"/>
            <ac:spMk id="3" creationId="{913DACCA-6C1A-44C4-82AE-198D3C743125}"/>
          </ac:spMkLst>
        </pc:spChg>
        <pc:spChg chg="add mod">
          <ac:chgData name="Kal Rabb" userId="3edf06299a4717ec" providerId="LiveId" clId="{6CBE2480-D47C-4E83-B010-872282B54B5A}" dt="2020-05-19T12:21:14.515" v="286" actId="14100"/>
          <ac:spMkLst>
            <pc:docMk/>
            <pc:sldMk cId="2563769312" sldId="265"/>
            <ac:spMk id="4" creationId="{31C255E5-573B-4E26-BCAB-6999DD306E63}"/>
          </ac:spMkLst>
        </pc:spChg>
        <pc:spChg chg="add mod">
          <ac:chgData name="Kal Rabb" userId="3edf06299a4717ec" providerId="LiveId" clId="{6CBE2480-D47C-4E83-B010-872282B54B5A}" dt="2020-05-19T12:23:59.156" v="639" actId="1076"/>
          <ac:spMkLst>
            <pc:docMk/>
            <pc:sldMk cId="2563769312" sldId="265"/>
            <ac:spMk id="5" creationId="{E9789246-25B2-4799-8CA1-751E6A99EFFF}"/>
          </ac:spMkLst>
        </pc:spChg>
        <pc:picChg chg="add mod">
          <ac:chgData name="Kal Rabb" userId="3edf06299a4717ec" providerId="LiveId" clId="{6CBE2480-D47C-4E83-B010-872282B54B5A}" dt="2020-05-19T12:20:46.468" v="276" actId="1076"/>
          <ac:picMkLst>
            <pc:docMk/>
            <pc:sldMk cId="2563769312" sldId="265"/>
            <ac:picMk id="1026" creationId="{809A87AB-63F2-4926-806E-BCB1D8039E12}"/>
          </ac:picMkLst>
        </pc:picChg>
      </pc:sldChg>
      <pc:sldChg chg="modSp new mod modNotesTx">
        <pc:chgData name="Kal Rabb" userId="3edf06299a4717ec" providerId="LiveId" clId="{6CBE2480-D47C-4E83-B010-872282B54B5A}" dt="2020-05-19T12:29:25.329" v="1148"/>
        <pc:sldMkLst>
          <pc:docMk/>
          <pc:sldMk cId="490743" sldId="266"/>
        </pc:sldMkLst>
        <pc:spChg chg="mod">
          <ac:chgData name="Kal Rabb" userId="3edf06299a4717ec" providerId="LiveId" clId="{6CBE2480-D47C-4E83-B010-872282B54B5A}" dt="2020-05-19T12:29:25.329" v="1148"/>
          <ac:spMkLst>
            <pc:docMk/>
            <pc:sldMk cId="490743" sldId="266"/>
            <ac:spMk id="2" creationId="{7851B60B-228F-4DF4-82A5-2C4B009111F5}"/>
          </ac:spMkLst>
        </pc:spChg>
        <pc:spChg chg="mod">
          <ac:chgData name="Kal Rabb" userId="3edf06299a4717ec" providerId="LiveId" clId="{6CBE2480-D47C-4E83-B010-872282B54B5A}" dt="2020-05-19T12:29:25.329" v="1148"/>
          <ac:spMkLst>
            <pc:docMk/>
            <pc:sldMk cId="490743" sldId="266"/>
            <ac:spMk id="3" creationId="{F0335C12-6BB5-46E9-94B4-2E3C9D2C7C52}"/>
          </ac:spMkLst>
        </pc:spChg>
      </pc:sldChg>
      <pc:sldChg chg="modSp new mod">
        <pc:chgData name="Kal Rabb" userId="3edf06299a4717ec" providerId="LiveId" clId="{6CBE2480-D47C-4E83-B010-872282B54B5A}" dt="2020-05-19T12:29:25.329" v="1148"/>
        <pc:sldMkLst>
          <pc:docMk/>
          <pc:sldMk cId="20149483" sldId="267"/>
        </pc:sldMkLst>
        <pc:spChg chg="mod">
          <ac:chgData name="Kal Rabb" userId="3edf06299a4717ec" providerId="LiveId" clId="{6CBE2480-D47C-4E83-B010-872282B54B5A}" dt="2020-05-19T12:29:25.329" v="1148"/>
          <ac:spMkLst>
            <pc:docMk/>
            <pc:sldMk cId="20149483" sldId="267"/>
            <ac:spMk id="2" creationId="{F4B6AF9F-8058-4236-AD0C-9E215F82B8BE}"/>
          </ac:spMkLst>
        </pc:spChg>
        <pc:spChg chg="mod">
          <ac:chgData name="Kal Rabb" userId="3edf06299a4717ec" providerId="LiveId" clId="{6CBE2480-D47C-4E83-B010-872282B54B5A}" dt="2020-05-19T12:29:25.329" v="1148"/>
          <ac:spMkLst>
            <pc:docMk/>
            <pc:sldMk cId="20149483" sldId="267"/>
            <ac:spMk id="3" creationId="{66162B3B-1391-4F9A-8FD7-1E7B1C96A2AE}"/>
          </ac:spMkLst>
        </pc:spChg>
      </pc:sldChg>
      <pc:sldChg chg="modSp new mod">
        <pc:chgData name="Kal Rabb" userId="3edf06299a4717ec" providerId="LiveId" clId="{6CBE2480-D47C-4E83-B010-872282B54B5A}" dt="2020-05-19T12:29:25.329" v="1148"/>
        <pc:sldMkLst>
          <pc:docMk/>
          <pc:sldMk cId="4012985865" sldId="268"/>
        </pc:sldMkLst>
        <pc:spChg chg="mod">
          <ac:chgData name="Kal Rabb" userId="3edf06299a4717ec" providerId="LiveId" clId="{6CBE2480-D47C-4E83-B010-872282B54B5A}" dt="2020-05-19T12:29:25.329" v="1148"/>
          <ac:spMkLst>
            <pc:docMk/>
            <pc:sldMk cId="4012985865" sldId="268"/>
            <ac:spMk id="2" creationId="{1E8415E1-B0DE-4CED-ADB7-208BFD92B5BF}"/>
          </ac:spMkLst>
        </pc:spChg>
        <pc:spChg chg="mod">
          <ac:chgData name="Kal Rabb" userId="3edf06299a4717ec" providerId="LiveId" clId="{6CBE2480-D47C-4E83-B010-872282B54B5A}" dt="2020-05-19T12:29:25.329" v="1148"/>
          <ac:spMkLst>
            <pc:docMk/>
            <pc:sldMk cId="4012985865" sldId="268"/>
            <ac:spMk id="3" creationId="{D4E4BBD1-F46B-4816-A5B8-B48B83939285}"/>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14T21:32:38.181"/>
    </inkml:context>
    <inkml:brush xml:id="br0">
      <inkml:brushProperty name="width" value="0.05" units="cm"/>
      <inkml:brushProperty name="height" value="0.05" units="cm"/>
    </inkml:brush>
  </inkml:definitions>
  <inkml:trace contextRef="#ctx0" brushRef="#br0">59 413 1312 0 0,'-3'-25'-1304'0'0,"2"24"1307"0"0,0-1 0 0 0,0 1-1 0 0,0-1 1 0 0,0 1 0 0 0,0 0 0 0 0,0-1 0 0 0,0 1-1 0 0,-1 0 1 0 0,1 0 0 0 0,0 0 0 0 0,-1 0-1 0 0,1 0 1 0 0,-1 0 0 0 0,1 0 0 0 0,-3 0 0 0 0,-3-4 187 0 0,4 4 43 0 0,0-1 0 0 0,1 0 0 0 0,-1 0 1 0 0,0 0-1 0 0,1 0 0 0 0,0-1 0 0 0,-1 1 1 0 0,-1-4-1 0 0,4 6-199 0 0,0 0 0 0 0,0-1 0 0 0,-1 1 0 0 0,1-1 0 0 0,0 1 0 0 0,0 0 0 0 0,0-1 0 0 0,0 1 0 0 0,0-1 0 0 0,0 1 1 0 0,0 0-1 0 0,0-1 0 0 0,0 1 0 0 0,0-1 0 0 0,0 1 0 0 0,0 0 0 0 0,0-1 0 0 0,0 1 0 0 0,0-1 0 0 0,0 1 0 0 0,1 0 0 0 0,-1-1 0 0 0,0 1 0 0 0,0 0 0 0 0,0-1 1 0 0,1 1-1 0 0,0-2-34 0 0,0 2 1 0 0,0-1-1 0 0,1 0 1 0 0,-1 0-1 0 0,0 0 0 0 0,1 0 1 0 0,-1 1-1 0 0,0-1 1 0 0,1 1-1 0 0,-1-1 1 0 0,3 0-1 0 0,155-52 661 0 0,43-12-433 0 0,-138 48-234 0 0,58-11 82 0 0,361-38 145 0 0,-402 56-190 0 0,90-14 139 0 0,183-16-137 0 0,-217 33-49 0 0,218-4-605 0 0,-232 21-3156 0 0,-101-9 3526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15T17:36:17.369"/>
    </inkml:context>
    <inkml:brush xml:id="br0">
      <inkml:brushProperty name="width" value="0.05" units="cm"/>
      <inkml:brushProperty name="height" value="0.05" units="cm"/>
    </inkml:brush>
  </inkml:definitions>
  <inkml:trace contextRef="#ctx0" brushRef="#br0">3 270 1648 0 0,'0'-1'45'0'0,"-1"0"1"0"0,1 1-1 0 0,0-1 0 0 0,-1 0 0 0 0,1 0 0 0 0,0 0 0 0 0,0 0 0 0 0,0 0 0 0 0,0 0 1 0 0,0 0-1 0 0,0 0 0 0 0,0 0 0 0 0,0 0 0 0 0,0 0 0 0 0,0 0 0 0 0,0 0 0 0 0,1 0 1 0 0,-1 0-1 0 0,0 0 0 0 0,1 0 0 0 0,-1 0 0 0 0,1 0 0 0 0,-1 0 0 0 0,1 1 0 0 0,-1-1 0 0 0,1 0 1 0 0,0 0-1 0 0,0 0 0 0 0,-1 1 0 0 0,1-1 0 0 0,0 1 0 0 0,0-1 0 0 0,-1 0 0 0 0,1 1 1 0 0,0-1-1 0 0,0 1 0 0 0,0 0 0 0 0,0-1 0 0 0,0 1 0 0 0,0 0 0 0 0,0-1 0 0 0,0 1 1 0 0,0 0-1 0 0,0 0 0 0 0,0 0 0 0 0,0 0 0 0 0,2 0 0 0 0,-2 1-7 0 0,0-1-1 0 0,0 1 1 0 0,1-1-1 0 0,-1 1 1 0 0,0 0-1 0 0,0-1 1 0 0,0 1-1 0 0,0 0 1 0 0,0 0-1 0 0,0 0 1 0 0,0 0-1 0 0,0 0 0 0 0,0 0 1 0 0,0 0-1 0 0,1 2 1 0 0,12 19 862 0 0,-9-11-663 0 0,9 16-25 0 0,0 0 0 0 0,2-2 0 0 0,0 1 0 0 0,2-2 0 0 0,35 38 0 0 0,-31-42-92 0 0,45 33 0 0 0,-60-48 49 0 0,0-1 1 0 0,0 1 0 0 0,1-1-1 0 0,0-1 1 0 0,0 1-1 0 0,0-1 1 0 0,0-1 0 0 0,0 0-1 0 0,1 0 1 0 0,-1 0-1 0 0,10 0 1 0 0,-17-2-127 0 0,0 0-1 0 0,0 0 1 0 0,-1 0 0 0 0,1 0-1 0 0,0 0 1 0 0,0 0-1 0 0,0-1 1 0 0,-1 1 0 0 0,1 0-1 0 0,0 0 1 0 0,0-1 0 0 0,-1 1-1 0 0,1 0 1 0 0,0-1 0 0 0,-1 1-1 0 0,1-1 1 0 0,0 1 0 0 0,-1-1-1 0 0,1 1 1 0 0,-1-1-1 0 0,1 0 1 0 0,-1 1 0 0 0,1-1-1 0 0,-1 0 1 0 0,1 0 0 0 0,5-21 910 0 0,-1-2-649 0 0,11-14-122 0 0,-1 0-1 0 0,-2-1 1 0 0,10-55 0 0 0,10-32-148 0 0,-16 68-171 0 0,-6 21-1429 0 0,19-47-1 0 0,-19 68-2630 0 0,-9 16 3232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15T17:36:17.913"/>
    </inkml:context>
    <inkml:brush xml:id="br0">
      <inkml:brushProperty name="width" value="0.05" units="cm"/>
      <inkml:brushProperty name="height" value="0.05" units="cm"/>
    </inkml:brush>
  </inkml:definitions>
  <inkml:trace contextRef="#ctx0" brushRef="#br0">166 440 1224 0 0,'8'-1'199'0'0,"1"0"0"0"0,-1 0 0 0 0,0-1 0 0 0,1 0 0 0 0,-1 0 0 0 0,0-1 0 0 0,0 0 0 0 0,0-1 0 0 0,13-7 0 0 0,-6 1 15 0 0,0 0-1 0 0,-1-1 1 0 0,22-21 0 0 0,-32 28-141 0 0,0-1 0 0 0,0 0 0 0 0,0 0 0 0 0,0 0 0 0 0,-1-1 0 0 0,0 1 0 0 0,0-1 0 0 0,-1 0 0 0 0,1 0 0 0 0,-1 0 0 0 0,-1 0 0 0 0,1 0 1 0 0,-1 0-1 0 0,0 0 0 0 0,0-1 0 0 0,-1 1 0 0 0,0-12 0 0 0,2-27 139 0 0,-1 31-179 0 0,-1 0-1 0 0,1 0 1 0 0,-2 0 0 0 0,0-1-1 0 0,-5-21 1 0 0,0 11 16 0 0,6 21 10 0 0,-1 0 1 0 0,1 0 0 0 0,-1 0 0 0 0,-1 0 0 0 0,1 0 0 0 0,-1 1 0 0 0,-3-8 0 0 0,4 9-29 0 0,-1 1 1 0 0,1-1-1 0 0,-1 1 0 0 0,0 0 0 0 0,1-1 1 0 0,-1 1-1 0 0,0 0 0 0 0,0 0 0 0 0,0 0 1 0 0,0 0-1 0 0,0 1 0 0 0,0-1 1 0 0,0 0-1 0 0,0 1 0 0 0,0-1 0 0 0,0 1 1 0 0,0 0-1 0 0,0 0 0 0 0,-4 0 0 0 0,-1 0 55 0 0,-1 1 0 0 0,0 0 0 0 0,0 0 0 0 0,0 1 0 0 0,1 0 0 0 0,-1 1 0 0 0,1-1 0 0 0,0 1 0 0 0,-1 1-1 0 0,1-1 1 0 0,1 1 0 0 0,-1 1 0 0 0,0-1 0 0 0,1 1 0 0 0,-9 9 0 0 0,-6 7 131 0 0,1 0 0 0 0,-32 44 0 0 0,43-53-137 0 0,-48 73 142 0 0,51-75-163 0 0,0 1-1 0 0,1 0 0 0 0,1 0 0 0 0,-1 0 0 0 0,2 1 1 0 0,-4 15-1 0 0,7-24-26 0 0,-1 0 1 0 0,1 0 0 0 0,0 0 0 0 0,0 0-1 0 0,0 1 1 0 0,1-1 0 0 0,-1 0-1 0 0,1 0 1 0 0,-1 0 0 0 0,1 0-1 0 0,0-1 1 0 0,0 1 0 0 0,0 0 0 0 0,1 0-1 0 0,-1 0 1 0 0,3 2 0 0 0,-1-1 3 0 0,1 0 1 0 0,-1 0-1 0 0,1 0 1 0 0,0-1-1 0 0,0 0 1 0 0,0 0-1 0 0,0 0 1 0 0,9 5 0 0 0,6-1 44 0 0,-1 0 0 0 0,1 0 0 0 0,38 6 0 0 0,-53-13-70 0 0,52 9-268 0 0,1-2 1 0 0,0-4-1 0 0,0-1 1 0 0,0-3 0 0 0,78-12-1 0 0,-117 10-835 0 0,0 0 0 0 0,0-1 0 0 0,0-1 0 0 0,0 0 0 0 0,26-14 0 0 0,-28 11 386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15T17:36:18.363"/>
    </inkml:context>
    <inkml:brush xml:id="br0">
      <inkml:brushProperty name="width" value="0.05" units="cm"/>
      <inkml:brushProperty name="height" value="0.05" units="cm"/>
    </inkml:brush>
  </inkml:definitions>
  <inkml:trace contextRef="#ctx0" brushRef="#br0">4 131 5177 0 0,'-1'8'186'0'0,"0"0"-1"0"0,0 0 1 0 0,1 1 0 0 0,0-1-1 0 0,0 0 1 0 0,1 0 0 0 0,0 0-1 0 0,0 0 1 0 0,1 0-1 0 0,0 0 1 0 0,1 0 0 0 0,-1 0-1 0 0,6 9 1 0 0,6 8-205 0 0,0 0 0 0 0,27 34-1 0 0,-9-14 161 0 0,-23-31-69 0 0,0-1-61 0 0,0 0-1 0 0,12 15 0 0 0,-18-26-1 0 0,-1 1 0 0 0,0-1-1 0 0,1 0 1 0 0,-1 1-1 0 0,1-1 1 0 0,-1-1 0 0 0,1 1-1 0 0,0 0 1 0 0,0-1-1 0 0,0 1 1 0 0,0-1-1 0 0,0 0 1 0 0,0 0 0 0 0,0 0-1 0 0,1 0 1 0 0,4 0-1 0 0,-5-1 8 0 0,-1-1-1 0 0,0 1 0 0 0,0-1 0 0 0,0 0 1 0 0,0 0-1 0 0,0 0 0 0 0,0 0 1 0 0,-1 0-1 0 0,1 0 0 0 0,0 0 0 0 0,0 0 1 0 0,-1-1-1 0 0,1 1 0 0 0,-1-1 1 0 0,1 1-1 0 0,-1-1 0 0 0,1 0 0 0 0,-1 0 1 0 0,0 1-1 0 0,0-1 0 0 0,0 0 0 0 0,0 0 1 0 0,0 0-1 0 0,-1 0 0 0 0,1 0 1 0 0,0-3-1 0 0,3-8 175 0 0,0 0 0 0 0,2-24 1 0 0,-5 35-141 0 0,9-88 753 0 0,11-61-211 0 0,-18 136-581 0 0,1 0 0 0 0,1 1 1 0 0,0-1-1 0 0,1 1 1 0 0,1 0-1 0 0,0 0 0 0 0,15-20 1 0 0,-21 32-13 0 0,0 1 1 0 0,0-1 0 0 0,0 1 0 0 0,0-1-1 0 0,1 1 1 0 0,-1 0 0 0 0,1-1 0 0 0,-1 1-1 0 0,1 0 1 0 0,-1 0 0 0 0,1 0 0 0 0,0 0 0 0 0,0 0-1 0 0,-1 1 1 0 0,1-1 0 0 0,0 0 0 0 0,0 1-1 0 0,0 0 1 0 0,0-1 0 0 0,0 1 0 0 0,-1 0-1 0 0,1 0 1 0 0,0 0 0 0 0,0 0 0 0 0,0 0 0 0 0,0 0-1 0 0,0 1 1 0 0,0-1 0 0 0,2 1 0 0 0,4 2-34 0 0,-1 1 0 0 0,1 0 1 0 0,-1 0-1 0 0,0 1 0 0 0,11 8 0 0 0,1 1-18 0 0,58 43 194 0 0,8 6-680 0 0,-25-28-3517 0 0,-47-28 2117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15T17:36:18.791"/>
    </inkml:context>
    <inkml:brush xml:id="br0">
      <inkml:brushProperty name="width" value="0.05" units="cm"/>
      <inkml:brushProperty name="height" value="0.05" units="cm"/>
    </inkml:brush>
  </inkml:definitions>
  <inkml:trace contextRef="#ctx0" brushRef="#br0">21 1 4257 0 0,'-9'52'1910'0'0,"-2"98"0"0"0,14 59-530 0 0,-1-150-1181 0 0,13 147 327 0 0,-11-181-493 0 0,1-1 0 0 0,1 0 0 0 0,1 0 0 0 0,1 0 0 0 0,1-1 0 0 0,16 29 0 0 0,-16-37-24 0 0,-1 1 0 0 0,-1 0 0 0 0,0 1-1 0 0,-1 0 1 0 0,-1 0 0 0 0,0 0 0 0 0,-2 0 0 0 0,4 36 0 0 0,-2-12 24 0 0,-3-34-25 0 0,-1 1 1 0 0,0-1 0 0 0,0 1 0 0 0,-1-1-1 0 0,0 1 1 0 0,0-1 0 0 0,-2 10 0 0 0,0 12 81 0 0,2-25-87 0 0,0 1-1 0 0,0 0 1 0 0,0 0 0 0 0,-1-1 0 0 0,0 1-1 0 0,0-1 1 0 0,0 1 0 0 0,0 0-1 0 0,-3 4 1 0 0,4-8-91 0 0,-1-1 0 0 0,1 0 0 0 0,0 1 0 0 0,-1-1 0 0 0,1 0 0 0 0,0 1 0 0 0,-1-1 0 0 0,1 0 0 0 0,-1 0 0 0 0,1 1 0 0 0,0-1 0 0 0,-1 0 0 0 0,1 0 0 0 0,-1 0 0 0 0,1 0 0 0 0,-1 0 0 0 0,1 1 0 0 0,-1-1 0 0 0,1 0 0 0 0,0 0 0 0 0,-1 0 0 0 0,1 0 0 0 0,-1 0 0 0 0,1 0 0 0 0,-1-1 0 0 0,1 1 0 0 0,-1 0 0 0 0,1 0 0 0 0,0 0 1 0 0,-1 0-1 0 0,1 0 0 0 0,-1-1 0 0 0,1 1 0 0 0,-1 0 0 0 0,1 0 0 0 0,0-1 0 0 0,-1 1 0 0 0,1-1 0 0 0,-6-1-3206 0 0,-6-1 2179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15T17:36:19.036"/>
    </inkml:context>
    <inkml:brush xml:id="br0">
      <inkml:brushProperty name="width" value="0.05" units="cm"/>
      <inkml:brushProperty name="height" value="0.05" units="cm"/>
    </inkml:brush>
  </inkml:definitions>
  <inkml:trace contextRef="#ctx0" brushRef="#br0">0 124 4321 0 0,'56'1'5337'0'0,"29"-11"-4776"0"0,-52 5-256 0 0,8-2-301 0 0,45-15 0 0 0,-8 2-279 0 0,-60 16-306 0 0,-1-2 1 0 0,0 0-1 0 0,0 0 1 0 0,-1-2-1 0 0,17-9 0 0 0,-11 4-447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15T17:36:19.444"/>
    </inkml:context>
    <inkml:brush xml:id="br0">
      <inkml:brushProperty name="width" value="0.05" units="cm"/>
      <inkml:brushProperty name="height" value="0.05" units="cm"/>
    </inkml:brush>
  </inkml:definitions>
  <inkml:trace contextRef="#ctx0" brushRef="#br0">1 349 5137 0 0,'17'7'247'0'0,"1"0"-1"0"0,0-1 0 0 0,0-1 1 0 0,0-1-1 0 0,1 0 1 0 0,0-2-1 0 0,0 0 0 0 0,18 0 1 0 0,-22-2-162 0 0,52 0 188 0 0,76-10 0 0 0,-122 7-256 0 0,-1 0 0 0 0,1-2 0 0 0,-1 0 0 0 0,-1-2 0 0 0,1 0 0 0 0,-1-1 0 0 0,0 0 0 0 0,20-14 0 0 0,-36 19-23 0 0,0 1-1 0 0,0-1 1 0 0,0 0 0 0 0,0 0-1 0 0,0 0 1 0 0,-1 0 0 0 0,1 0-1 0 0,-1-1 1 0 0,0 1 0 0 0,0-1-1 0 0,2-5 1 0 0,13-46-509 0 0,-12 36 165 0 0,-4 15 296 0 0,0-1 1 0 0,0 1-1 0 0,-1 0 1 0 0,1-1 0 0 0,-1 1-1 0 0,0 0 1 0 0,-1-1 0 0 0,1 1-1 0 0,-1 0 1 0 0,0-1 0 0 0,-2-6-1 0 0,-2-2 155 0 0,0 1 0 0 0,-11-17-1 0 0,2 4 111 0 0,12 21-167 0 0,-1 0 1 0 0,0 0-1 0 0,0 1 1 0 0,0-1 0 0 0,-1 1-1 0 0,1 0 1 0 0,-1 0 0 0 0,0 0-1 0 0,1 1 1 0 0,-1-1-1 0 0,-1 1 1 0 0,1 0 0 0 0,0 0-1 0 0,0 0 1 0 0,-1 1-1 0 0,1-1 1 0 0,-1 1 0 0 0,1 0-1 0 0,-9 0 1 0 0,-8-2 41 0 0,0 2-1 0 0,1 1 1 0 0,-22 1-1 0 0,20 1-79 0 0,0 1 0 0 0,0 1-1 0 0,0 1 1 0 0,1 1 0 0 0,0 1-1 0 0,0 1 1 0 0,1 0 0 0 0,0 2-1 0 0,0 0 1 0 0,1 1 0 0 0,-18 14-1 0 0,31-20-34 0 0,1 0-1 0 0,0 0 0 0 0,0 0 1 0 0,1 0-1 0 0,-1 1 1 0 0,-4 8-1 0 0,8-11-349 0 0,-1 0-1 0 0,1 0 1 0 0,-1 0 0 0 0,1 0-1 0 0,0 0 1 0 0,0 0 0 0 0,1 0-1 0 0,-1 0 1 0 0,0 6 0 0 0,1-6-1304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15T17:36:19.846"/>
    </inkml:context>
    <inkml:brush xml:id="br0">
      <inkml:brushProperty name="width" value="0.05" units="cm"/>
      <inkml:brushProperty name="height" value="0.05" units="cm"/>
    </inkml:brush>
  </inkml:definitions>
  <inkml:trace contextRef="#ctx0" brushRef="#br0">9 372 4969 0 0,'-3'13'319'0'0,"1"0"0"0"0,0 1 0 0 0,1-1 0 0 0,1 1 0 0 0,0-1 0 0 0,4 27 0 0 0,23 77-90 0 0,-20-90 80 0 0,-5-20-132 0 0,-1 1 0 0 0,0 0-1 0 0,1 14 279 0 0,-3-24-307 0 0,0-1 0 0 0,0 1 0 0 0,0-1 0 0 0,1 0 0 0 0,-1 0 0 0 0,1 0 0 0 0,0-4 0 0 0,0 6-103 0 0,-1-25 61 0 0,2-1 0 0 0,0 1-1 0 0,2-1 1 0 0,1 1 0 0 0,8-28-1 0 0,1 6 146 0 0,37-83 0 0 0,-39 106-214 0 0,1 0 0 0 0,1 1-1 0 0,2 1 1 0 0,0 0 0 0 0,1 1-1 0 0,38-39 1 0 0,-45 53-28 0 0,0-1 1 0 0,0 2-1 0 0,1-1 1 0 0,0 1-1 0 0,1 1 1 0 0,-1 0-1 0 0,1 0 1 0 0,0 1-1 0 0,0 0 0 0 0,1 1 1 0 0,0 1-1 0 0,-1 0 1 0 0,1 0-1 0 0,0 1 1 0 0,1 0-1 0 0,-1 1 1 0 0,0 1-1 0 0,13 1 0 0 0,-24-1-11 0 0,1-1 0 0 0,0 2 0 0 0,-1-1-1 0 0,1 0 1 0 0,0 0 0 0 0,-1 1 0 0 0,1-1-1 0 0,0 0 1 0 0,-1 1 0 0 0,1 0 0 0 0,0-1-1 0 0,-1 1 1 0 0,1 0 0 0 0,-1 0 0 0 0,0 0-1 0 0,1 0 1 0 0,-1 0 0 0 0,0 0 0 0 0,1 0-1 0 0,-1 1 1 0 0,0-1 0 0 0,0 0 0 0 0,0 1 0 0 0,0-1-1 0 0,0 0 1 0 0,0 1 0 0 0,-1 0 0 0 0,1-1-1 0 0,0 1 1 0 0,-1-1 0 0 0,1 1 0 0 0,-1 0-1 0 0,0-1 1 0 0,1 4 0 0 0,2 2-135 0 0,0 1 0 0 0,1 0 0 0 0,0-1 0 0 0,0 0 0 0 0,0 0 1 0 0,10 11-1 0 0,1 2-636 0 0,-1-1-1375 0 0,30 29 1 0 0,-30-35 1137 0 0,4 8-161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15T17:36:21.755"/>
    </inkml:context>
    <inkml:brush xml:id="br0">
      <inkml:brushProperty name="width" value="0.05" units="cm"/>
      <inkml:brushProperty name="height" value="0.05" units="cm"/>
    </inkml:brush>
  </inkml:definitions>
  <inkml:trace contextRef="#ctx0" brushRef="#br0">26 0 2048 0 0,'-1'1'82'0'0,"-1"0"0"0"0,1-1 0 0 0,-1 1 0 0 0,1 0 0 0 0,0 0-1 0 0,-1 0 1 0 0,1 0 0 0 0,0 0 0 0 0,0 0 0 0 0,0 1 0 0 0,0-1-1 0 0,0 0 1 0 0,0 1 0 0 0,0-1 0 0 0,0 0 0 0 0,0 1 0 0 0,1-1-1 0 0,-1 1 1 0 0,0-1 0 0 0,1 1 0 0 0,-1 0 0 0 0,1-1 0 0 0,0 1-1 0 0,0-1 1 0 0,-1 4 0 0 0,0 50 615 0 0,1-43-382 0 0,0 8 76 0 0,0-1 0 0 0,2 0 0 0 0,6 32 1 0 0,-6-43-346 0 0,0-1-1 0 0,1 0 1 0 0,0 0 0 0 0,0 0 0 0 0,0 0 0 0 0,1-1 0 0 0,0 1 0 0 0,0-1 0 0 0,0 0 0 0 0,1 0 0 0 0,0 0 0 0 0,9 7 0 0 0,172 140 130 0 0,-161-134-206 0 0,-17-13-302 0 0,0-1 0 0 0,-1 1 0 0 0,1 1 0 0 0,-2 0 0 0 0,12 12 0 0 0,-18-18 214 0 0,1 0 1 0 0,0 0 0 0 0,0 0-1 0 0,-1 0 1 0 0,1-1-1 0 0,0 1 1 0 0,0 0-1 0 0,0 0 1 0 0,0-1 0 0 0,0 1-1 0 0,0-1 1 0 0,0 1-1 0 0,0-1 1 0 0,1 1 0 0 0,-1-1-1 0 0,0 0 1 0 0,0 1-1 0 0,0-1 1 0 0,0 0-1 0 0,0 0 1 0 0,2 0 0 0 0,11 0-524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15T17:36:22.395"/>
    </inkml:context>
    <inkml:brush xml:id="br0">
      <inkml:brushProperty name="width" value="0.05" units="cm"/>
      <inkml:brushProperty name="height" value="0.05" units="cm"/>
    </inkml:brush>
  </inkml:definitions>
  <inkml:trace contextRef="#ctx0" brushRef="#br0">4 59 816 0 0,'0'0'94'0'0,"-1"0"-1"0"0,1 0 1 0 0,0 0-1 0 0,0 0 0 0 0,0 0 1 0 0,0 0-1 0 0,-1 0 1 0 0,1 1-1 0 0,0-1 1 0 0,0 0-1 0 0,0 0 1 0 0,0 0-1 0 0,0 0 0 0 0,0 0 1 0 0,-1 1-1 0 0,1-1 1 0 0,0 0-1 0 0,0 0 1 0 0,0 0-1 0 0,0 0 1 0 0,0 1-1 0 0,0-1 0 0 0,0 0 1 0 0,0 0-1 0 0,0 0 1 0 0,0 1-1 0 0,0-1 1 0 0,0 0-1 0 0,0 0 1 0 0,0 0-1 0 0,0 1 1 0 0,0-1-1 0 0,0 0 0 0 0,0 0 1 0 0,0 0-1 0 0,0 0 1 0 0,0 1-1 0 0,0-1 1 0 0,0 0-1 0 0,1 0 1 0 0,-1 0-1 0 0,0 0 0 0 0,0 1 1 0 0,0-1-1 0 0,0 0 1 0 0,0 0-1 0 0,9 21 1021 0 0,14 24-1349 0 0,-21-41 539 0 0,67 132 142 0 0,-69-134-426 0 0,1-1 0 0 0,-1 1 0 0 0,1-1-1 0 0,0 1 1 0 0,0-1 0 0 0,0 0 0 0 0,0 1-1 0 0,0-1 1 0 0,0 0 0 0 0,0 0 0 0 0,2 2-1 0 0,-2-3-10 0 0,-1 0-1 0 0,1 0 0 0 0,-1 0 0 0 0,0 1 1 0 0,1-1-1 0 0,-1 0 0 0 0,1 0 1 0 0,-1 0-1 0 0,1 0 0 0 0,-1 0 0 0 0,1 0 1 0 0,-1 0-1 0 0,0 0 0 0 0,1 0 1 0 0,-1 0-1 0 0,1 0 0 0 0,-1 0 0 0 0,1 0 1 0 0,-1 0-1 0 0,1-1 0 0 0,-1 1 1 0 0,0 0-1 0 0,1 0 0 0 0,-1 0 0 0 0,1-1 1 0 0,2-2 28 0 0,0 0 0 0 0,0-1 1 0 0,0 1-1 0 0,-1-1 0 0 0,0 1 1 0 0,4-8-1 0 0,5-8-54 0 0,90-137 46 0 0,-95 148-18 0 0,0 1 0 0 0,1 0 1 0 0,0 1-1 0 0,0-1 0 0 0,1 1 0 0 0,-1 1 0 0 0,1 0 1 0 0,1 0-1 0 0,-1 0 0 0 0,0 1 0 0 0,14-5 0 0 0,-16 7-3 0 0,0 0 0 0 0,-1 1 0 0 0,1 0 0 0 0,0 0 0 0 0,0 0 0 0 0,0 0 0 0 0,0 1 0 0 0,-1 0 0 0 0,1 0 0 0 0,0 1 0 0 0,0 0 0 0 0,0 0 0 0 0,0 0 0 0 0,-1 1 0 0 0,1-1 0 0 0,0 1-1 0 0,-1 1 1 0 0,0-1 0 0 0,9 6 0 0 0,-11-6 14 0 0,0 0-1 0 0,0 0 0 0 0,0 0 0 0 0,-1 0 1 0 0,1 1-1 0 0,-1-1 0 0 0,1 1 1 0 0,-1 0-1 0 0,0 0 0 0 0,0 0 0 0 0,0 0 1 0 0,0 0-1 0 0,0 0 0 0 0,-1 0 1 0 0,1 1-1 0 0,-1-1 0 0 0,0 1 0 0 0,0-1 1 0 0,0 1-1 0 0,-1-1 0 0 0,1 1 1 0 0,-1-1-1 0 0,0 1 0 0 0,0 5 0 0 0,0-6-5 0 0,0 1 0 0 0,0-1-1 0 0,0 0 1 0 0,1 0 0 0 0,-1 0-1 0 0,1 0 1 0 0,0 0 0 0 0,0 0-1 0 0,0-1 1 0 0,0 1 0 0 0,0 0-1 0 0,1 0 1 0 0,-1-1-1 0 0,1 1 1 0 0,0-1 0 0 0,0 1-1 0 0,0-1 1 0 0,0 0 0 0 0,3 3-1 0 0,5 3 46 0 0,0 0 0 0 0,1 0 0 0 0,16 7 0 0 0,10 8-570 0 0,-26-17-4621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15T17:36:22.746"/>
    </inkml:context>
    <inkml:brush xml:id="br0">
      <inkml:brushProperty name="width" value="0.05" units="cm"/>
      <inkml:brushProperty name="height" value="0.05" units="cm"/>
    </inkml:brush>
  </inkml:definitions>
  <inkml:trace contextRef="#ctx0" brushRef="#br0">73 72 40 0 0,'1'5'538'0'0,"0"0"0"0"0,0 1-1 0 0,1-1 1 0 0,-1 0 0 0 0,1 0 0 0 0,3 6 0 0 0,3 9 317 0 0,-7-13-719 0 0,2 0 1 0 0,-1-1 0 0 0,1 0-1 0 0,0 1 1 0 0,0-1-1 0 0,1 0 1 0 0,-1 0 0 0 0,1-1-1 0 0,9 10 1 0 0,-10-12-79 0 0,1 0 0 0 0,0 0 0 0 0,-1-1 0 0 0,1 0 1 0 0,0 1-1 0 0,0-1 0 0 0,1-1 0 0 0,-1 1 0 0 0,0-1 0 0 0,1 1 0 0 0,-1-1 1 0 0,0-1-1 0 0,1 1 0 0 0,-1 0 0 0 0,10-1 0 0 0,-2 0 5 0 0,1-1 0 0 0,-1-1 0 0 0,16-3-1 0 0,-23 4-45 0 0,1 0 0 0 0,-1-1-1 0 0,0 1 1 0 0,0-2 0 0 0,0 1-1 0 0,-1 0 1 0 0,1-1 0 0 0,-1 0 0 0 0,1 0-1 0 0,4-4 1 0 0,-8 5-8 0 0,1 0 0 0 0,-1 0 0 0 0,0 0 0 0 0,0 0 0 0 0,0 0 0 0 0,0 0 0 0 0,-1-1 0 0 0,1 1 0 0 0,0 0 0 0 0,-1 0 0 0 0,0-1 0 0 0,1 1 0 0 0,-1 0 0 0 0,0-1 0 0 0,0 1 0 0 0,0 0 0 0 0,-1-1 0 0 0,1 1 0 0 0,0 0 0 0 0,-1-1 0 0 0,0 1 0 0 0,1 0 0 0 0,-1 0 0 0 0,0 0 0 0 0,-2-3 0 0 0,-1-5 67 0 0,-1 0 1 0 0,-1 0-1 0 0,-12-16 0 0 0,12 19 38 0 0,-1 0 0 0 0,1 1 0 0 0,-1-1 0 0 0,0 1 0 0 0,-1 1 0 0 0,0 0 0 0 0,0 0 0 0 0,0 0 0 0 0,0 1 0 0 0,-1 0 0 0 0,1 1 0 0 0,-1 0 1 0 0,0 0-1 0 0,-18-3 0 0 0,18 5-76 0 0,1 0-1 0 0,-1 0 1 0 0,1 1 0 0 0,-1 0 0 0 0,0 0 0 0 0,1 1 0 0 0,-1 0 0 0 0,0 1 0 0 0,1 0 0 0 0,0 0 0 0 0,-1 1-1 0 0,1 0 1 0 0,0 0 0 0 0,0 1 0 0 0,1 0 0 0 0,-10 6 0 0 0,16-9-46 0 0,0-1-1 0 0,0 1 1 0 0,0-1 0 0 0,0 1-1 0 0,1 0 1 0 0,-1-1 0 0 0,0 1-1 0 0,0 0 1 0 0,1 0 0 0 0,-1-1-1 0 0,0 1 1 0 0,1 0 0 0 0,-1 0-1 0 0,0 0 1 0 0,1 0 0 0 0,-1 0-1 0 0,1 0 1 0 0,0 0 0 0 0,-1 0-1 0 0,1 0 1 0 0,0 0 0 0 0,0 0-1 0 0,-1 0 1 0 0,1 0 0 0 0,0 0-1 0 0,0 0 1 0 0,0 0 0 0 0,0 0-1 0 0,1 0 1 0 0,-1 0 0 0 0,0 0-1 0 0,0 0 1 0 0,1 0 0 0 0,-1 0-1 0 0,0 0 1 0 0,1 0 0 0 0,-1 0-1 0 0,1 0 1 0 0,-1 0 0 0 0,1 0-1 0 0,-1 0 1 0 0,1-1 0 0 0,0 1-1 0 0,0 0 1 0 0,-1 0 0 0 0,1-1-1 0 0,0 1 1 0 0,0 0 0 0 0,1 0-1 0 0,2 2-384 0 0,1 0 0 0 0,0 0 0 0 0,-1-1-1 0 0,1 0 1 0 0,0 0 0 0 0,0 0 0 0 0,0 0 0 0 0,8 1-1 0 0,3-2-1298 0 0,1 0-240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14T21:32:39.149"/>
    </inkml:context>
    <inkml:brush xml:id="br0">
      <inkml:brushProperty name="width" value="0.05" units="cm"/>
      <inkml:brushProperty name="height" value="0.05" units="cm"/>
    </inkml:brush>
  </inkml:definitions>
  <inkml:trace contextRef="#ctx0" brushRef="#br0">12 4 8 0 0,'-12'-4'446'0'0,"30"6"227"0"0,22 2-176 0 0,87-6-83 0 0,-29 0-394 0 0,190 19 1 0 0,-236-11-38 0 0,-26-4 25 0 0,26 7 0 0 0,-44-7-13 0 0,0 0 0 0 0,0 0 1 0 0,0 1-1 0 0,-1 0 0 0 0,1 1 1 0 0,-1 0-1 0 0,10 7 0 0 0,30 16-14 0 0,-38-22 36 0 0,1 0 0 0 0,-1 0 0 0 0,0 1 0 0 0,-1 0 0 0 0,9 8 0 0 0,-16-13 29 0 0,-1 0 0 0 0,1-1 1 0 0,0 1-1 0 0,-1 0 0 0 0,1 0 0 0 0,0 0 0 0 0,-1 0 0 0 0,1 0 1 0 0,-1 0-1 0 0,0 0 0 0 0,1 0 0 0 0,-1 0 0 0 0,0 0 0 0 0,1 0 1 0 0,-1 0-1 0 0,0 0 0 0 0,0 0 0 0 0,0 0 0 0 0,0 0 0 0 0,0 0 1 0 0,0 1-1 0 0,0-1 0 0 0,0 0 0 0 0,-1 0 0 0 0,1 0 0 0 0,0 0 1 0 0,-1 0-1 0 0,1 0 0 0 0,-1 0 0 0 0,1 0 0 0 0,-1 0 0 0 0,1 0 1 0 0,-1-1-1 0 0,1 1 0 0 0,-1 0 0 0 0,0 0 0 0 0,0 0 0 0 0,1-1 1 0 0,-1 1-1 0 0,0 0 0 0 0,-2 0 0 0 0,-4 5 162 0 0,-1-1 0 0 0,0 0 1 0 0,-16 8-1 0 0,15-9-71 0 0,-41 23 498 0 0,-68 32 201 0 0,61-35-701 0 0,1 1 0 0 0,-60 40 1 0 0,84-44-120 0 0,0 1 0 0 0,2 1 0 0 0,0 2 0 0 0,-41 46 0 0 0,65-65-315 0 0,1 0-1 0 0,0 1 1 0 0,0-1-1 0 0,0 1 1 0 0,1 1-1 0 0,0-1 1 0 0,0 1-1 0 0,1-1 1 0 0,-3 10-1 0 0,2 0-1438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15T17:36:23.249"/>
    </inkml:context>
    <inkml:brush xml:id="br0">
      <inkml:brushProperty name="width" value="0.05" units="cm"/>
      <inkml:brushProperty name="height" value="0.05" units="cm"/>
    </inkml:brush>
  </inkml:definitions>
  <inkml:trace contextRef="#ctx0" brushRef="#br0">164 1 4065 0 0,'-19'28'-1535'0'0,"17"-25"1712"0"0,1 0 0 0 0,0 0 0 0 0,0 0 0 0 0,0 0-1 0 0,0 1 1 0 0,1-1 0 0 0,-1 0 0 0 0,1 1 0 0 0,0-1-1 0 0,0 0 1 0 0,0 0 0 0 0,0 1 0 0 0,1-1 0 0 0,0 4-1 0 0,13 48 116 0 0,2-1-1 0 0,32 72 0 0 0,-1-5-80 0 0,-27-70-193 0 0,3 0 0 0 0,2-1 0 0 0,2-1 0 0 0,45 61 0 0 0,-67-103 21 0 0,16 24-65 0 0,-20-29 32 0 0,0-1 0 0 0,-1 1-1 0 0,1 0 1 0 0,0-1 0 0 0,0 1 0 0 0,-1 0 0 0 0,1 0-1 0 0,-1 0 1 0 0,1 0 0 0 0,-1-1 0 0 0,0 1 0 0 0,0 0-1 0 0,0 0 1 0 0,0 0 0 0 0,-1 2 0 0 0,1-2 27 0 0,-1-1 1 0 0,0 0-1 0 0,0 0 0 0 0,1 0 1 0 0,-1 0-1 0 0,0 0 1 0 0,0 0-1 0 0,0 0 1 0 0,-1 0-1 0 0,1 0 0 0 0,0-1 1 0 0,0 1-1 0 0,0 0 1 0 0,0-1-1 0 0,-1 1 0 0 0,1-1 1 0 0,0 1-1 0 0,-1-1 1 0 0,1 0-1 0 0,0 0 1 0 0,-1 1-1 0 0,1-1 0 0 0,-1 0 1 0 0,1 0-1 0 0,0 0 1 0 0,-1 0-1 0 0,1-1 0 0 0,-2 1 1 0 0,-4-1 170 0 0,0 0 1 0 0,0 0-1 0 0,0-1 0 0 0,-7-2 1 0 0,-106-44 988 0 0,-25-8-991 0 0,137 53-220 0 0,-2 1 33 0 0,0-1-1 0 0,0-1 1 0 0,1 0 0 0 0,-1 0 0 0 0,1-1-1 0 0,0 0 1 0 0,-12-9 0 0 0,19 12-10 0 0,1 0-1 0 0,0 0 1 0 0,0 0 0 0 0,0 0 0 0 0,0 0-1 0 0,0 0 1 0 0,0 0 0 0 0,0 0 0 0 0,1 0-1 0 0,-1 0 1 0 0,1-4 0 0 0,-8-18 0 0 0,7 23-9 0 0,1 1 0 0 0,-1-1 0 0 0,1 0 0 0 0,-1 0 0 0 0,1 1 0 0 0,-1-1 0 0 0,1 0-1 0 0,0 0 1 0 0,-1 0 0 0 0,1 0 0 0 0,0 1 0 0 0,0-1 0 0 0,0 0 0 0 0,0 0-1 0 0,0 0 1 0 0,0 0 0 0 0,0 0 0 0 0,0 0 0 0 0,0 0 0 0 0,0 0 0 0 0,0 1 0 0 0,0-1-1 0 0,1 0 1 0 0,-1 0 0 0 0,0 0 0 0 0,1 0 0 0 0,-1 1 0 0 0,0-1 0 0 0,1-1-1 0 0,2 0-17 0 0,-1-1 0 0 0,0 1-1 0 0,1 0 1 0 0,0 0-1 0 0,-1 0 1 0 0,6-2-1 0 0,2-2-97 0 0,-5 3-8 0 0,1 1-1 0 0,0 0 1 0 0,0 0-1 0 0,0 1 1 0 0,0 0-1 0 0,0 0 1 0 0,7-1-1 0 0,7-1-465 0 0,-6 1 120 0 0,16-4-2015 0 0,46-14 1 0 0,-55 13 1671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15T17:36:23.577"/>
    </inkml:context>
    <inkml:brush xml:id="br0">
      <inkml:brushProperty name="width" value="0.05" units="cm"/>
      <inkml:brushProperty name="height" value="0.05" units="cm"/>
    </inkml:brush>
  </inkml:definitions>
  <inkml:trace contextRef="#ctx0" brushRef="#br0">0 1 3585 0 0,'302'236'5896'0'0,"-276"-216"-5761"0"0,-2 1 0 0 0,39 41-1 0 0,-53-50-112 0 0,6 5-28 0 0,-1 1-1 0 0,15 25 0 0 0,-25-34 4 0 0,1 1-1 0 0,-2 0 1 0 0,1 0 0 0 0,-1 1-1 0 0,-1-1 1 0 0,4 20-1 0 0,-2 0-378 0 0,-2 1 0 0 0,-1 0 0 0 0,-1 0 0 0 0,-5 48 0 0 0,2-60-249 0 0,-1 0-1 0 0,-1 0 1 0 0,0-1-1 0 0,-2 0 1 0 0,0 0-1 0 0,-1 0 1 0 0,-1-1-1 0 0,-16 28 1 0 0,4-18-631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15T17:36:24.890"/>
    </inkml:context>
    <inkml:brush xml:id="br0">
      <inkml:brushProperty name="width" value="0.05" units="cm"/>
      <inkml:brushProperty name="height" value="0.05" units="cm"/>
    </inkml:brush>
  </inkml:definitions>
  <inkml:trace contextRef="#ctx0" brushRef="#br0">0 587 3641 0 0,'149'-53'4177'0'0,"55"-24"-3068"0"0,191-92-42 0 0,-210 93-888 0 0,25-10-150 0 0,-150 59-546 0 0,74-22 1 0 0,-1 10-3337 0 0,-95 29 2386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15T17:36:25.523"/>
    </inkml:context>
    <inkml:brush xml:id="br0">
      <inkml:brushProperty name="width" value="0.05" units="cm"/>
      <inkml:brushProperty name="height" value="0.05" units="cm"/>
    </inkml:brush>
  </inkml:definitions>
  <inkml:trace contextRef="#ctx0" brushRef="#br0">285 0 4353 0 0,'-70'75'2426'0'0,"40"-44"-1277"0"0,26-27-1086 0 0,-110 132 637 0 0,101-118-401 0 0,0 0 1 0 0,-12 27-1 0 0,22-40-269 0 0,1 0 1 0 0,0 0-1 0 0,0 0 1 0 0,0 0-1 0 0,1 0 1 0 0,0 0-1 0 0,0 0 1 0 0,0 1-1 0 0,0-1 1 0 0,1 0-1 0 0,0 0 1 0 0,0 1-1 0 0,1-1 1 0 0,-1 0-1 0 0,3 10 1 0 0,-1-11-26 0 0,0-1 1 0 0,0 0 0 0 0,0 0-1 0 0,1 0 1 0 0,-1 0-1 0 0,1 0 1 0 0,-1-1-1 0 0,1 1 1 0 0,0-1 0 0 0,0 1-1 0 0,0-1 1 0 0,0 0-1 0 0,1 0 1 0 0,-1-1 0 0 0,0 1-1 0 0,1-1 1 0 0,-1 1-1 0 0,1-1 1 0 0,5 1-1 0 0,10 2-44 0 0,0-1 0 0 0,27 2 0 0 0,-41-4 29 0 0,68 5-271 0 0,0-3 1 0 0,0-3 0 0 0,101-13-1 0 0,-61-4-4765 0 0,-89 12 4058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15T17:36:33.414"/>
    </inkml:context>
    <inkml:brush xml:id="br0">
      <inkml:brushProperty name="width" value="0.05" units="cm"/>
      <inkml:brushProperty name="height" value="0.05" units="cm"/>
    </inkml:brush>
  </inkml:definitions>
  <inkml:trace contextRef="#ctx0" brushRef="#br0">1 177 2016 0 0,'1'4'203'0'0,"0"1"-1"0"0,1-1 0 0 0,-1 0 1 0 0,1 0-1 0 0,0 0 0 0 0,0 0 1 0 0,5 6-1 0 0,2 5-64 0 0,11 22-135 0 0,-15-31 7 0 0,-1 1 0 0 0,1 1 1 0 0,-1-1-1 0 0,-1 1 0 0 0,0 0 1 0 0,0-1-1 0 0,0 1 0 0 0,-1 1 1 0 0,0-1-1 0 0,0 0 0 0 0,-1 0 1 0 0,0 14-1 0 0,-3 6-18 0 0,-3 85 188 0 0,7-61-31 0 0,2 0-1 0 0,3 0 0 0 0,19 79 1 0 0,-17-98-60 0 0,-3-9 211 0 0,1 0 1 0 0,18 41 0 0 0,-25-65-255 0 0,0 1 0 0 0,0-1 0 0 0,0 0 1 0 0,0 0-1 0 0,0 0 0 0 0,1 1 0 0 0,-1-1 1 0 0,0 0-1 0 0,0 0 0 0 0,0 0 0 0 0,0 1 1 0 0,0-1-1 0 0,0 0 0 0 0,0 0 0 0 0,0 0 1 0 0,1 1-1 0 0,-1-1 0 0 0,0 0 0 0 0,0 0 1 0 0,0 0-1 0 0,0 0 0 0 0,1 0 0 0 0,-1 1 1 0 0,0-1-1 0 0,0 0 0 0 0,0 0 1 0 0,0 0-1 0 0,1 0 0 0 0,-1 0 0 0 0,0 0 1 0 0,0 0-1 0 0,1 0 0 0 0,-1 0 0 0 0,0 0 1 0 0,0 0-1 0 0,0 0 0 0 0,1 0 0 0 0,-1 0 1 0 0,0 0-1 0 0,0 0 0 0 0,0 0 0 0 0,1 0 1 0 0,-1 0-1 0 0,0 0 0 0 0,0 0 0 0 0,1 0 1 0 0,-1 0-1 0 0,0 0 0 0 0,6-14 606 0 0,-1-19-410 0 0,-7 4-168 0 0,-1 1 0 0 0,-1-1 0 0 0,-17-53 1 0 0,-1-13-46 0 0,-6-18-38 0 0,19 84 5 0 0,2 0-1 0 0,0 0 1 0 0,2-1-1 0 0,-1-37 1 0 0,6 45 20 0 0,-1 1 1 0 0,0 0-1 0 0,-2-1 1 0 0,0 1-1 0 0,-9-30 1 0 0,10 44-18 0 0,-25-85 62 0 0,25 82-10 0 0,0-1 1 0 0,1 1-1 0 0,0 0 0 0 0,1-1 1 0 0,0 1-1 0 0,0-1 0 0 0,3-9 0 0 0,-3 20-52 0 0,0-1-1 0 0,0 1 0 0 0,0 0 1 0 0,0 0-1 0 0,0 0 0 0 0,0 0 1 0 0,0 0-1 0 0,0 0 0 0 0,0 0 0 0 0,0-1 1 0 0,0 1-1 0 0,0 0 0 0 0,0 0 1 0 0,0 0-1 0 0,0 0 0 0 0,0 0 1 0 0,0 0-1 0 0,0 0 0 0 0,0-1 0 0 0,0 1 1 0 0,0 0-1 0 0,0 0 0 0 0,0 0 1 0 0,0 0-1 0 0,0 0 0 0 0,1 0 1 0 0,-1 0-1 0 0,0 0 0 0 0,0 0 0 0 0,0 0 1 0 0,0 0-1 0 0,0-1 0 0 0,0 1 1 0 0,0 0-1 0 0,0 0 0 0 0,1 0 1 0 0,-1 0-1 0 0,0 0 0 0 0,0 0 1 0 0,0 0-1 0 0,0 0 0 0 0,0 0 0 0 0,0 0 1 0 0,0 0-1 0 0,1 0 0 0 0,-1 0 1 0 0,0 0-1 0 0,0 0 0 0 0,0 0 1 0 0,0 0-1 0 0,0 0 0 0 0,0 0 0 0 0,0 1 1 0 0,1-1-1 0 0,-1 0 0 0 0,0 0 1 0 0,0 0-1 0 0,0 0 0 0 0,0 0 1 0 0,0 0-1 0 0,0 0 0 0 0,8 11-98 0 0,3 13 39 0 0,-7-15 46 0 0,4 9 13 0 0,-1 1 0 0 0,-1-1 0 0 0,0 2-1 0 0,-1-1 1 0 0,3 31 0 0 0,-6-36 10 0 0,0 0-1 0 0,1 0 1 0 0,0 0 0 0 0,1-1 0 0 0,1 1 0 0 0,0-1 0 0 0,1 0-1 0 0,1-1 1 0 0,0 0 0 0 0,16 23 0 0 0,9 5 59 0 0,64 61-1 0 0,-28-31 67 0 0,-41-43-119 0 0,1-1 1 0 0,1 0-1 0 0,54 34 1 0 0,107 50-221 0 0,-188-109 208 0 0,38 17-1570 0 0,-37-17 1270 0 0,0 0 0 0 0,0 0 0 0 0,0 0 0 0 0,-1-1-1 0 0,1 0 1 0 0,0 1 0 0 0,0-1 0 0 0,0 0 0 0 0,0 0 0 0 0,0 0-1 0 0,0-1 1 0 0,0 1 0 0 0,3-2 0 0 0,4-2-410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15T17:36:33.697"/>
    </inkml:context>
    <inkml:brush xml:id="br0">
      <inkml:brushProperty name="width" value="0.05" units="cm"/>
      <inkml:brushProperty name="height" value="0.05" units="cm"/>
    </inkml:brush>
  </inkml:definitions>
  <inkml:trace contextRef="#ctx0" brushRef="#br0">0 184 4041 0 0,'75'-34'3033'0'0,"-77"31"-2593"0"0,86-36-440 0 0,-59 27 0 0 0,2 2-40 0 0,7-1-64 0 0,-4 0-56 0 0,1 1-633 0 0,-3 0-119 0 0,1 0-152 0 0,-1 0-600 0 0,1-2 935 0 0,-2 0-31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15T17:36:35.412"/>
    </inkml:context>
    <inkml:brush xml:id="br0">
      <inkml:brushProperty name="width" value="0.05" units="cm"/>
      <inkml:brushProperty name="height" value="0.05" units="cm"/>
    </inkml:brush>
  </inkml:definitions>
  <inkml:trace contextRef="#ctx0" brushRef="#br0">1 147 184 0 0,'-1'-1'46'0'0,"1"1"0"0"0,0-1 1 0 0,0 0-1 0 0,0 1 0 0 0,0-1 0 0 0,0 0 0 0 0,0 1 0 0 0,0-1 1 0 0,0 0-1 0 0,1 1 0 0 0,-1-1 0 0 0,0 0 0 0 0,0 1 0 0 0,0-1 1 0 0,1 1-1 0 0,-1-1 0 0 0,0 0 0 0 0,1 1 0 0 0,-1-1 1 0 0,1 0-1 0 0,0 1-29 0 0,-1 0-1 0 0,1 0 1 0 0,-1 0 0 0 0,1 0 0 0 0,-1 0 0 0 0,0 0 0 0 0,1 0-1 0 0,-1 0 1 0 0,1 1 0 0 0,-1-1 0 0 0,0 0 0 0 0,1 0 0 0 0,-1 0 0 0 0,0 1-1 0 0,1-1 1 0 0,-1 0 0 0 0,0 0 0 0 0,1 1 0 0 0,-1-1 0 0 0,0 0-1 0 0,1 1 1 0 0,-1-1 0 0 0,0 1 0 0 0,16 25 273 0 0,-8 0 270 0 0,-1-1 1 0 0,3 33-1 0 0,-6-36-518 0 0,0 1 0 0 0,1 0 0 0 0,13 32 0 0 0,32 81 173 0 0,-33-87-314 0 0,-16-44 105 0 0,1 1-1 0 0,-1-1 1 0 0,-1 1 0 0 0,1-1-1 0 0,-1 1 1 0 0,0-1 0 0 0,-1 8-1 0 0,1-8 5 0 0,-1 0 0 0 0,1-1 0 0 0,0 1 0 0 0,1 0 0 0 0,-1 0-1 0 0,1 0 1 0 0,0 0 0 0 0,0 0 0 0 0,3 5 0 0 0,29 54 1437 0 0,-45-111 2483 0 0,-2-35-3308 0 0,-1-5-831 0 0,13 73 205 0 0,1 1-1 0 0,0-25 1 0 0,1 27 17 0 0,0 1 1 0 0,0 0 0 0 0,-1-1-1 0 0,0 1 1 0 0,-6-20-1 0 0,-24-45-61 0 0,-6-14 228 0 0,33 77-183 0 0,1 0 0 0 0,0 0 0 0 0,1 0 0 0 0,0-1 0 0 0,0-16 0 0 0,2 28 2 0 0,0 1-1 0 0,0 0 1 0 0,0-1 0 0 0,0 1 0 0 0,-1 0-1 0 0,1 0 1 0 0,0-1 0 0 0,0 1 0 0 0,0 0-1 0 0,1 0 1 0 0,-1-1 0 0 0,0 1 0 0 0,0 0-1 0 0,0 0 1 0 0,0-1 0 0 0,0 1 0 0 0,0 0-1 0 0,0 0 1 0 0,0-1 0 0 0,0 1 0 0 0,1 0-1 0 0,-1 0 1 0 0,0-1 0 0 0,0 1 0 0 0,0 0-1 0 0,0 0 1 0 0,1 0 0 0 0,-1 0 0 0 0,0-1 0 0 0,0 1-1 0 0,1 0 1 0 0,-1 0 0 0 0,0 0 0 0 0,0 0-1 0 0,1 0 1 0 0,-1 0 0 0 0,0 0 0 0 0,1-1-1 0 0,10 7-112 0 0,7 11-35 0 0,-7 1 150 0 0,0 0 0 0 0,-1 1 1 0 0,-1 0-1 0 0,0 1 1 0 0,9 32-1 0 0,8 19-9 0 0,-18-58 2 0 0,-1 0 0 0 0,2-1 0 0 0,0 0 0 0 0,1-1 0 0 0,0 0 0 0 0,0-1 1 0 0,18 14-1 0 0,-14-12 13 0 0,14 14-9 0 0,2-2 1 0 0,1-2-1 0 0,1 0 0 0 0,51 25 1 0 0,-61-37 19 0 0,0-1-1 0 0,1 0 1 0 0,0-2-1 0 0,0-1 1 0 0,0 0 0 0 0,1-2-1 0 0,0-1 1 0 0,31 1-1 0 0,-49-4-5 0 0,0 0-1 0 0,-1 0 1 0 0,1-1-1 0 0,0 0 0 0 0,-1 0 1 0 0,1-1-1 0 0,-1 1 0 0 0,1-1 1 0 0,9-5-1 0 0,-14 6 12 0 0,1 0 0 0 0,0 0 0 0 0,-1-1 0 0 0,1 1 0 0 0,0 0 0 0 0,-1-1 0 0 0,0 1 0 0 0,1-1 0 0 0,-1 0-1 0 0,0 1 1 0 0,0-1 0 0 0,0 0 0 0 0,0 0 0 0 0,0 0 0 0 0,0 0 0 0 0,0 0 0 0 0,-1 0 0 0 0,1 0 0 0 0,-1 0 0 0 0,1 0 0 0 0,-1 0 0 0 0,0 0-1 0 0,0 0 1 0 0,0 0 0 0 0,0 0 0 0 0,0-1 0 0 0,0 1 0 0 0,-1 0 0 0 0,0-2 0 0 0,-14-46 149 0 0,-2 0-1 0 0,-2 1 1 0 0,-36-66-1 0 0,1 2-216 0 0,28 54-93 0 0,-14-32-357 0 0,16 30-2980 0 0,23 61 3246 0 0,1-1 1 0 0,0 0-1 0 0,0 0 1 0 0,-1 0-1 0 0,1 0 1 0 0,0 0-1 0 0,0 0 1 0 0,0 1-1 0 0,0-1 1 0 0,0 0-1 0 0,0 0 1 0 0,0 0-1 0 0,0 0 1 0 0,0 0-1 0 0,0 0 1 0 0,1 0 0 0 0,-1 0-1 0 0,1-1 1 0 0,2-1-509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15T17:36:36.402"/>
    </inkml:context>
    <inkml:brush xml:id="br0">
      <inkml:brushProperty name="width" value="0.05" units="cm"/>
      <inkml:brushProperty name="height" value="0.05" units="cm"/>
    </inkml:brush>
  </inkml:definitions>
  <inkml:trace contextRef="#ctx0" brushRef="#br0">401 190 5177 0 0,'-3'3'74'0'0,"-1"1"1"0"0,0 0-1 0 0,1 0 1 0 0,0 0-1 0 0,0 0 0 0 0,0 0 1 0 0,0 1-1 0 0,1-1 1 0 0,0 1-1 0 0,0 0 0 0 0,0-1 1 0 0,0 1-1 0 0,1 0 0 0 0,-1 0 1 0 0,1 0-1 0 0,1 0 1 0 0,-1 6-1 0 0,-1 6 113 0 0,2 1-1 0 0,-1-1 1 0 0,5 31 0 0 0,0-23 38 0 0,-1-1 0 0 0,-2 1 0 0 0,0 0 0 0 0,-2 0 0 0 0,0 0 0 0 0,-2-1 0 0 0,-8 35 0 0 0,9-50-170 0 0,0 0 0 0 0,-1 0 0 0 0,0 0 0 0 0,0 0 0 0 0,-1 0 0 0 0,-1 0 0 0 0,1-1 0 0 0,-1 0 0 0 0,-1 0 0 0 0,0 0 0 0 0,-11 11 0 0 0,15-17-27 0 0,0 0-1 0 0,0 1 1 0 0,0-1-1 0 0,1 0 1 0 0,-1 0 0 0 0,1 1-1 0 0,-1-1 1 0 0,1 1-1 0 0,0-1 1 0 0,0 1-1 0 0,-1 4 1 0 0,2-6-22 0 0,0-1 0 0 0,0 1 0 0 0,0 0 0 0 0,0-1 0 0 0,0 1 0 0 0,0 0 0 0 0,0-1 0 0 0,0 1 0 0 0,0-1 0 0 0,0 1 0 0 0,1 0 0 0 0,-1-1 0 0 0,0 1 0 0 0,0-1 0 0 0,1 1 0 0 0,-1 0 1 0 0,0-1-1 0 0,1 1 0 0 0,-1-1 0 0 0,0 1 0 0 0,2 0 0 0 0,-1-1 0 0 0,0 1 0 0 0,0 0 1 0 0,0-1-1 0 0,1 1 1 0 0,-1 0-1 0 0,0-1 0 0 0,1 0 1 0 0,-1 1-1 0 0,0-1 0 0 0,1 0 1 0 0,-1 0-1 0 0,0 0 0 0 0,1 0 1 0 0,1 0-1 0 0,4-1 19 0 0,1 0-1 0 0,-1-1 1 0 0,1 0-1 0 0,-1 0 1 0 0,0-1 0 0 0,0 0-1 0 0,11-6 1 0 0,12-5-16 0 0,-17 9 18 0 0,62-23-169 0 0,120-64 1 0 0,-179 83 136 0 0,0 0 0 0 0,-1-1 0 0 0,0-1 0 0 0,26-25 1 0 0,20-22-16 0 0,-46 46 36 0 0,0-1 0 0 0,-1-1 1 0 0,-1 0-1 0 0,0-1 0 0 0,-1-1 1 0 0,11-18-1 0 0,-16 22-16 0 0,-1 0 0 0 0,0-1 1 0 0,-1 0-1 0 0,0 0 0 0 0,-1 0 0 0 0,3-19 0 0 0,-6 26 24 0 0,0 0 1 0 0,-1 0-1 0 0,0 0 1 0 0,0 0-1 0 0,0 0 0 0 0,-1 0 1 0 0,0 0-1 0 0,0 0 1 0 0,0 0-1 0 0,-1 0 0 0 0,0 0 1 0 0,0 1-1 0 0,-1-1 1 0 0,1 1-1 0 0,-1 0 0 0 0,0-1 1 0 0,-5-4-1 0 0,2 2 41 0 0,-2 0-1 0 0,1 1 1 0 0,-1 0-1 0 0,0 0 1 0 0,-1 1-1 0 0,0 0 1 0 0,-14-8-1 0 0,-8-1 128 0 0,-33-10-1 0 0,32 12 12 0 0,13 7-162 0 0,-1 0 0 0 0,1 2 0 0 0,-1 0 0 0 0,0 1 0 0 0,0 0 0 0 0,-31 2 0 0 0,8 2-7 0 0,1 3 0 0 0,-45 8 0 0 0,-7 8 34 0 0,-145 51 0 0 0,231-68-74 0 0,1-1-1 0 0,0 1 1 0 0,0 1-1 0 0,0-1 1 0 0,0 1-1 0 0,0 0 0 0 0,1 1 1 0 0,0 0-1 0 0,0 0 1 0 0,-9 10-1 0 0,14-14-242 0 0,1 1-1 0 0,-1 0 1 0 0,1 0-1 0 0,0 0 1 0 0,0-1-1 0 0,0 1 1 0 0,0 0-1 0 0,0 0 0 0 0,0 0 1 0 0,0 0-1 0 0,1-1 1 0 0,-1 1-1 0 0,1 0 1 0 0,-1 0-1 0 0,1-1 1 0 0,0 1-1 0 0,0 0 1 0 0,-1-1-1 0 0,1 1 1 0 0,0-1-1 0 0,0 1 1 0 0,1-1-1 0 0,-1 1 0 0 0,0-1 1 0 0,0 0-1 0 0,3 2 1 0 0,7 1-918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14T21:32:46.031"/>
    </inkml:context>
    <inkml:brush xml:id="br0">
      <inkml:brushProperty name="width" value="0.05" units="cm"/>
      <inkml:brushProperty name="height" value="0.05" units="cm"/>
    </inkml:brush>
  </inkml:definitions>
  <inkml:trace contextRef="#ctx0" brushRef="#br0">14 1289 2048 0 0,'-2'-3'-256'0'0,"1"1"0"0"0,0-1-1 0 0,0 0 1 0 0,0 0 0 0 0,0 0-1 0 0,1 1 1 0 0,-1-6 1 0 0,-3-9 264 0 0,3 14-6 0 0,1-1-1 0 0,-1 1 1 0 0,1 0-1 0 0,0-1 1 0 0,0 1 0 0 0,0 0-1 0 0,0 0 1 0 0,1-1-1 0 0,1-5 1 0 0,0-9 2 0 0,14-192 727 0 0,-1 29-918 0 0,-15 89 233 0 0,-3 0 0 0 0,-21-121-1 0 0,20 169-235 0 0,2 1 0 0 0,2-1-1 0 0,10-84 2 0 0,1 6 227 0 0,-11 103-39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14T21:32:46.971"/>
    </inkml:context>
    <inkml:brush xml:id="br0">
      <inkml:brushProperty name="width" value="0.05" units="cm"/>
      <inkml:brushProperty name="height" value="0.05" units="cm"/>
    </inkml:brush>
  </inkml:definitions>
  <inkml:trace contextRef="#ctx0" brushRef="#br0">329 103 8 0 0,'-10'24'277'0'0,"-1"-2"-1"0"0,-1 1 1 0 0,-1-2-1 0 0,-1 0 1 0 0,-21 25-1 0 0,-52 80 1458 0 0,-7 9 15 0 0,84-123-1591 0 0,1 0 0 0 0,1 1 0 0 0,0 0 0 0 0,-7 16 0 0 0,14-29-159 0 0,1 0 0 0 0,0 1 0 0 0,0-1 1 0 0,0 0-1 0 0,0 0 0 0 0,-1 0 0 0 0,1 1 0 0 0,0-1 1 0 0,0 0-1 0 0,0 0 0 0 0,0 1 0 0 0,0-1 0 0 0,0 0 1 0 0,0 1-1 0 0,0-1 0 0 0,0 0 0 0 0,0 0 0 0 0,0 1 0 0 0,0-1 1 0 0,0 0-1 0 0,0 1 0 0 0,0-1 0 0 0,0 0 0 0 0,0 0 1 0 0,0 1-1 0 0,0-1 0 0 0,0 0 0 0 0,0 0 0 0 0,0 1 1 0 0,0-1-1 0 0,1 0 0 0 0,-1 0 0 0 0,0 1 0 0 0,0-1 0 0 0,0 0 1 0 0,0 0-1 0 0,1 0 0 0 0,-1 1 0 0 0,0-1 0 0 0,0 0 1 0 0,1 0-1 0 0,-1 0 0 0 0,0 1 0 0 0,16-5-13 0 0,13-13-135 0 0,-13 3 155 0 0,-1-1 0 0 0,-1 0 0 0 0,0-1 0 0 0,-1 0 0 0 0,14-23 0 0 0,48-98 99 0 0,-25 42-170 0 0,-39 74 116 0 0,14-40 0 0 0,-17 38-60 0 0,1 1 1 0 0,14-25-1 0 0,-20 41 7 0 0,1 1 1 0 0,0-1-1 0 0,0 1 1 0 0,1 0-1 0 0,-1 0 1 0 0,1 0-1 0 0,0 0 1 0 0,0 1-1 0 0,1 0 1 0 0,-1 0-1 0 0,1 0 1 0 0,7-3-1 0 0,-12 7 3 0 0,0-1 0 0 0,0 1 0 0 0,0-1 0 0 0,0 1 0 0 0,0 0 0 0 0,0-1 0 0 0,0 1 0 0 0,0 0 0 0 0,0 0 1 0 0,0 0-1 0 0,0-1 0 0 0,0 1 0 0 0,0 1 0 0 0,0-1 0 0 0,1 0 0 0 0,-1 0 0 0 0,0 0 0 0 0,0 0 0 0 0,0 1 0 0 0,0-1 0 0 0,0 1 0 0 0,0-1 0 0 0,0 0 0 0 0,0 1 0 0 0,0 0 0 0 0,0-1 0 0 0,-1 1 0 0 0,1 0 0 0 0,0-1 0 0 0,0 1 0 0 0,0 0 0 0 0,-1 0 0 0 0,1 0 0 0 0,0-1 0 0 0,-1 1 0 0 0,1 0 0 0 0,-1 0 0 0 0,1 0 0 0 0,-1 0 0 0 0,0 0 0 0 0,1 0 0 0 0,-1 0 0 0 0,0 0 0 0 0,1 0 0 0 0,-1 1 0 0 0,0-1 0 0 0,0 1 1 0 0,2 9 38 0 0,-1 0 0 0 0,-1 0 0 0 0,0 20 0 0 0,0-17-31 0 0,-1 36 14 0 0,3 81 23 0 0,-1-106-58 0 0,2 0 1 0 0,1 0-1 0 0,8 28 1 0 0,-11-49-195 0 0,1 1 0 0 0,0-1 0 0 0,0 0-1 0 0,0 1 1 0 0,0-1 0 0 0,0 0 0 0 0,1 0 0 0 0,0-1 0 0 0,5 7 0 0 0,2 0-983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15T17:36:13.730"/>
    </inkml:context>
    <inkml:brush xml:id="br0">
      <inkml:brushProperty name="width" value="0.05" units="cm"/>
      <inkml:brushProperty name="height" value="0.05" units="cm"/>
    </inkml:brush>
  </inkml:definitions>
  <inkml:trace contextRef="#ctx0" brushRef="#br0">8 412 784 0 0,'-7'0'191'0'0,"8"1"566"0"0,14-2-42 0 0,436-143 2971 0 0,38 7-1013 0 0,-111 74-2044 0 0,-251 52-641 0 0,-64 6-202 0 0,110-21 0 0 0,-84 7-1010 0 0,-29 13-2437 0 0,-46 6 1952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15T17:36:14.483"/>
    </inkml:context>
    <inkml:brush xml:id="br0">
      <inkml:brushProperty name="width" value="0.05" units="cm"/>
      <inkml:brushProperty name="height" value="0.05" units="cm"/>
    </inkml:brush>
  </inkml:definitions>
  <inkml:trace contextRef="#ctx0" brushRef="#br0">573 76 8 0 0,'1'-5'128'0'0,"0"0"-1"0"0,1 0 1 0 0,-1 0 0 0 0,1 0-1 0 0,0 0 1 0 0,0 0 0 0 0,1 0-1 0 0,-1 1 1 0 0,1-1 0 0 0,0 1-1 0 0,0 0 1 0 0,1 0 0 0 0,-1 0-1 0 0,5-3 1 0 0,-7 4 964 0 0,-6 4-373 0 0,-7 4-100 0 0,-17 20 625 0 0,-44 50 0 0 0,-2 2-35 0 0,23-25-84 0 0,-81 105 0 0 0,21-22 196 0 0,91-113-1069 0 0,1 1-1 0 0,2 1 1 0 0,0 0-1 0 0,-17 33 1 0 0,33-52-188 0 0,0 0 1 0 0,0 0 0 0 0,1 0-1 0 0,0 0 1 0 0,0 1-1 0 0,0-1 1 0 0,0 0 0 0 0,1 0-1 0 0,0 1 1 0 0,0-1 0 0 0,1 0-1 0 0,-1 1 1 0 0,1-1-1 0 0,0 0 1 0 0,1 0 0 0 0,-1 0-1 0 0,1 0 1 0 0,0 0-1 0 0,5 9 1 0 0,-6-13-48 0 0,0 0 0 0 0,1 0-1 0 0,-1 0 1 0 0,1 0 0 0 0,-1 0 0 0 0,1 0-1 0 0,-1 0 1 0 0,1 0 0 0 0,0-1 0 0 0,-1 1 0 0 0,1-1-1 0 0,0 1 1 0 0,0-1 0 0 0,-1 1 0 0 0,4-1-1 0 0,31 0 70 0 0,-27 0-60 0 0,12-2 3 0 0,0 0 1 0 0,0-1-1 0 0,0-1 0 0 0,0-1 1 0 0,22-8-1 0 0,96-46-32 0 0,7-3-502 0 0,-49 29-557 0 0,50-16-4360 0 0,-96 35 2127 0 0,-19 7 2216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15T17:36:15.865"/>
    </inkml:context>
    <inkml:brush xml:id="br0">
      <inkml:brushProperty name="width" value="0.05" units="cm"/>
      <inkml:brushProperty name="height" value="0.05" units="cm"/>
    </inkml:brush>
  </inkml:definitions>
  <inkml:trace contextRef="#ctx0" brushRef="#br0">25 45 1736 0 0,'-1'0'172'0'0,"-1"0"0"0"0,1 0 0 0 0,0 0-1 0 0,-1-1 1 0 0,1 1 0 0 0,0-1 0 0 0,-1 1-1 0 0,1-1 1 0 0,0 1 0 0 0,-1-1 0 0 0,1 0-1 0 0,0 1 1 0 0,0-1 0 0 0,0 0-1 0 0,0 0 1 0 0,0 0 0 0 0,0 0 0 0 0,-2-2-1 0 0,3 2-120 0 0,0 0-1 0 0,0 0 0 0 0,0 0 0 0 0,0 0 0 0 0,0 0 1 0 0,1 0-1 0 0,-1 0 0 0 0,0 0 0 0 0,0 0 0 0 0,1 0 1 0 0,-1 0-1 0 0,0 0 0 0 0,1 0 0 0 0,-1 1 0 0 0,1-1 1 0 0,0 0-1 0 0,-1 0 0 0 0,1 0 0 0 0,-1 1 0 0 0,1-1 1 0 0,0 0-1 0 0,0 0 0 0 0,-1 1 0 0 0,1-1 0 0 0,0 1 0 0 0,2-2 1 0 0,-2 1-89 0 0,1 0-1 0 0,0 0 1 0 0,0 0 0 0 0,-1 1 0 0 0,1-1 0 0 0,0 0 0 0 0,0 1 0 0 0,0-1-1 0 0,0 1 1 0 0,0 0 0 0 0,0 0 0 0 0,0-1 0 0 0,0 1 0 0 0,0 1 0 0 0,0-1-1 0 0,0 0 1 0 0,0 0 0 0 0,0 1 0 0 0,0-1 0 0 0,0 1 0 0 0,0-1 0 0 0,-1 1-1 0 0,1 0 1 0 0,0 0 0 0 0,0 0 0 0 0,-1 0 0 0 0,1 0 0 0 0,0 0 0 0 0,1 2-1 0 0,3 1-818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15T17:36:16.318"/>
    </inkml:context>
    <inkml:brush xml:id="br0">
      <inkml:brushProperty name="width" value="0.05" units="cm"/>
      <inkml:brushProperty name="height" value="0.05" units="cm"/>
    </inkml:brush>
  </inkml:definitions>
  <inkml:trace contextRef="#ctx0" brushRef="#br0">1 72 8 0 0,'15'-11'510'0'0,"1"2"-1"0"0,0 0 1 0 0,1 1 0 0 0,0 0 0 0 0,0 1-1 0 0,0 1 1 0 0,1 1 0 0 0,19-3 0 0 0,-35 8-509 0 0,-1 0 0 0 0,1 0 0 0 0,0 0 1 0 0,0 0-1 0 0,0 0 0 0 0,0 0 0 0 0,0 1 1 0 0,-1-1-1 0 0,1 0 0 0 0,0 1 0 0 0,0 0 1 0 0,-1-1-1 0 0,1 1 0 0 0,0 0 0 0 0,-1 0 1 0 0,1 0-1 0 0,-1 0 0 0 0,1 0 0 0 0,-1 0 0 0 0,1 1 1 0 0,-1-1-1 0 0,0 0 0 0 0,0 1 0 0 0,1-1 1 0 0,-1 1-1 0 0,0-1 0 0 0,0 1 0 0 0,-1 0 1 0 0,1-1-1 0 0,1 4 0 0 0,1 6 121 0 0,0-1 0 0 0,-1 1 0 0 0,0-1 1 0 0,0 17-1 0 0,3 10 566 0 0,-1-19-446 0 0,2 0 0 0 0,10 25 0 0 0,-13-36-135 0 0,0-1-1 0 0,1 1 1 0 0,0-1-1 0 0,0 1 1 0 0,0-1-1 0 0,1-1 1 0 0,0 1-1 0 0,0 0 1 0 0,6 4-1 0 0,-11-10-172 0 0,1 1 0 0 0,0-1 0 0 0,0 0 0 0 0,-1 1-1 0 0,1-1 1 0 0,0 0 0 0 0,-1 1 0 0 0,1-1 0 0 0,0 0-1 0 0,0 0 1 0 0,0 0 0 0 0,-1 0 0 0 0,1 0 0 0 0,0 0 0 0 0,0 0-1 0 0,0 0 1 0 0,-1 0 0 0 0,1 0 0 0 0,0 0 0 0 0,0 0-1 0 0,-1 0 1 0 0,1-1 0 0 0,0 1 0 0 0,0 0 0 0 0,-1-1-1 0 0,1 1 1 0 0,0-1 0 0 0,-1 1 0 0 0,1 0 0 0 0,0-1-1 0 0,-1 1 1 0 0,1-1 0 0 0,-1 0 0 0 0,1 1 0 0 0,-1-1 0 0 0,1 0-1 0 0,-1 1 1 0 0,1-1 0 0 0,-1 0 0 0 0,0 1 0 0 0,1-1-1 0 0,-1 0 1 0 0,0 0 0 0 0,0 1 0 0 0,1-2 0 0 0,2-4-901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8-15T17:36:16.863"/>
    </inkml:context>
    <inkml:brush xml:id="br0">
      <inkml:brushProperty name="width" value="0.05" units="cm"/>
      <inkml:brushProperty name="height" value="0.05" units="cm"/>
    </inkml:brush>
  </inkml:definitions>
  <inkml:trace contextRef="#ctx0" brushRef="#br0">0 1 3377 0 0,'9'0'3000'0'0,"23"12"-2277"0"0,-1 3-1 0 0,35 20 0 0 0,-34-13-298 0 0,30 26 0 0 0,-9-6-342 0 0,-47-37-63 0 0,0 0-13 0 0,1 0 0 0 0,-1-1 0 0 0,12 6 1 0 0,-17-9 0 0 0,0-1 1 0 0,0 1 0 0 0,0-1 0 0 0,1 1-1 0 0,-1-1 1 0 0,0 1 0 0 0,1-1-1 0 0,-1 0 1 0 0,0 0 0 0 0,1 0 0 0 0,-1 0-1 0 0,0 0 1 0 0,1 0 0 0 0,-1 0 0 0 0,0 0-1 0 0,1 0 1 0 0,-1-1 0 0 0,0 1 0 0 0,0 0-1 0 0,1-1 1 0 0,-1 1 0 0 0,0-1-1 0 0,0 0 1 0 0,0 1 0 0 0,1-1 0 0 0,-1 0-1 0 0,1-1 1 0 0,15-17 104 0 0,24-34-1 0 0,-33 40-108 0 0,1 0 0 0 0,1 1 0 0 0,0 0-1 0 0,1 1 1 0 0,0 0 0 0 0,0 0 0 0 0,24-16-1 0 0,-30 26-8 0 0,0 0 0 0 0,0 0 0 0 0,0 0 0 0 0,0 1 0 0 0,0-1-1 0 0,1 1 1 0 0,-1 1 0 0 0,0-1 0 0 0,0 1 0 0 0,0-1 0 0 0,0 2-1 0 0,0-1 1 0 0,0 0 0 0 0,0 1 0 0 0,9 5 0 0 0,-12-6 9 0 0,0 0 1 0 0,0 1-1 0 0,0-1 1 0 0,0 1-1 0 0,-1 0 1 0 0,1-1 0 0 0,0 1-1 0 0,-1 0 1 0 0,1 0-1 0 0,-1 0 1 0 0,0 0-1 0 0,0 1 1 0 0,0-1-1 0 0,0 0 1 0 0,0 0-1 0 0,0 1 1 0 0,0-1 0 0 0,-1 0-1 0 0,1 1 1 0 0,-1-1-1 0 0,0 1 1 0 0,0-1-1 0 0,0 1 1 0 0,0 3-1 0 0,4 24-17 0 0,1-19 14 0 0,0-1-1 0 0,0-1 0 0 0,1 1 1 0 0,1-1-1 0 0,0 0 0 0 0,0 0 0 0 0,0-1 1 0 0,12 10-1 0 0,1 3-2 0 0,65 59-9 0 0,-54-52-29 0 0,-24-22-412 0 0,-1 0 1 0 0,1 0-1 0 0,0-1 0 0 0,0 0 1 0 0,1-1-1 0 0,0 0 0 0 0,-1 0 1 0 0,1 0-1 0 0,13 3 0 0 0,-9-5-880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37C28A-A6EB-442E-98EF-73EDE40A813D}" type="datetimeFigureOut">
              <a:rPr lang="en-US" smtClean="0"/>
              <a:t>9/3/2025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7AC0DE-BCDE-4A6A-A961-81D3CCAB03DB}" type="slidenum">
              <a:rPr lang="en-US" smtClean="0"/>
              <a:t>‹#›</a:t>
            </a:fld>
            <a:endParaRPr lang="en-US"/>
          </a:p>
        </p:txBody>
      </p:sp>
    </p:spTree>
    <p:extLst>
      <p:ext uri="{BB962C8B-B14F-4D97-AF65-F5344CB8AC3E}">
        <p14:creationId xmlns:p14="http://schemas.microsoft.com/office/powerpoint/2010/main" val="684319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7AC0DE-BCDE-4A6A-A961-81D3CCAB03DB}" type="slidenum">
              <a:rPr lang="en-US" smtClean="0"/>
              <a:t>1</a:t>
            </a:fld>
            <a:endParaRPr lang="en-US"/>
          </a:p>
        </p:txBody>
      </p:sp>
    </p:spTree>
    <p:extLst>
      <p:ext uri="{BB962C8B-B14F-4D97-AF65-F5344CB8AC3E}">
        <p14:creationId xmlns:p14="http://schemas.microsoft.com/office/powerpoint/2010/main" val="446582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7AC0DE-BCDE-4A6A-A961-81D3CCAB03DB}" type="slidenum">
              <a:rPr lang="en-US" smtClean="0"/>
              <a:t>23</a:t>
            </a:fld>
            <a:endParaRPr lang="en-US"/>
          </a:p>
        </p:txBody>
      </p:sp>
    </p:spTree>
    <p:extLst>
      <p:ext uri="{BB962C8B-B14F-4D97-AF65-F5344CB8AC3E}">
        <p14:creationId xmlns:p14="http://schemas.microsoft.com/office/powerpoint/2010/main" val="2483796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Half adder adds two single binary digits and provides a sum and carry value.</a:t>
            </a:r>
          </a:p>
        </p:txBody>
      </p:sp>
      <p:sp>
        <p:nvSpPr>
          <p:cNvPr id="4" name="Slide Number Placeholder 3"/>
          <p:cNvSpPr>
            <a:spLocks noGrp="1"/>
          </p:cNvSpPr>
          <p:nvPr>
            <p:ph type="sldNum" sz="quarter" idx="5"/>
          </p:nvPr>
        </p:nvSpPr>
        <p:spPr/>
        <p:txBody>
          <a:bodyPr/>
          <a:lstStyle/>
          <a:p>
            <a:fld id="{FB7AC0DE-BCDE-4A6A-A961-81D3CCAB03DB}" type="slidenum">
              <a:rPr lang="en-US" smtClean="0"/>
              <a:t>26</a:t>
            </a:fld>
            <a:endParaRPr lang="en-US"/>
          </a:p>
        </p:txBody>
      </p:sp>
    </p:spTree>
    <p:extLst>
      <p:ext uri="{BB962C8B-B14F-4D97-AF65-F5344CB8AC3E}">
        <p14:creationId xmlns:p14="http://schemas.microsoft.com/office/powerpoint/2010/main" val="801930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i.e. Traditional approach is spend weeks on requirements &amp; theory of requirements; then spend weeks on arch and arch theory.  We will take a more hands on approach.</a:t>
            </a:r>
          </a:p>
          <a:p>
            <a:endParaRPr lang="en-US" dirty="0"/>
          </a:p>
          <a:p>
            <a:r>
              <a:rPr lang="en-US" dirty="0"/>
              <a:t>Software architecture is rooted in computer architecture – the</a:t>
            </a:r>
            <a:r>
              <a:rPr lang="en-US" baseline="0" dirty="0"/>
              <a:t> development of software architecture centers around how to make developing software easier and the process more robust.</a:t>
            </a:r>
          </a:p>
          <a:p>
            <a:endParaRPr lang="en-US" baseline="0" dirty="0"/>
          </a:p>
          <a:p>
            <a:r>
              <a:rPr lang="en-US" baseline="0" dirty="0"/>
              <a:t>Talk about definitions of CPU, Memory, etc.</a:t>
            </a:r>
          </a:p>
          <a:p>
            <a:endParaRPr lang="en-US" dirty="0"/>
          </a:p>
        </p:txBody>
      </p:sp>
      <p:sp>
        <p:nvSpPr>
          <p:cNvPr id="4" name="Slide Number Placeholder 3"/>
          <p:cNvSpPr>
            <a:spLocks noGrp="1"/>
          </p:cNvSpPr>
          <p:nvPr>
            <p:ph type="sldNum" sz="quarter" idx="5"/>
          </p:nvPr>
        </p:nvSpPr>
        <p:spPr/>
        <p:txBody>
          <a:bodyPr/>
          <a:lstStyle/>
          <a:p>
            <a:fld id="{FB7AC0DE-BCDE-4A6A-A961-81D3CCAB03DB}" type="slidenum">
              <a:rPr lang="en-US" smtClean="0"/>
              <a:t>2</a:t>
            </a:fld>
            <a:endParaRPr lang="en-US"/>
          </a:p>
        </p:txBody>
      </p:sp>
    </p:spTree>
    <p:extLst>
      <p:ext uri="{BB962C8B-B14F-4D97-AF65-F5344CB8AC3E}">
        <p14:creationId xmlns:p14="http://schemas.microsoft.com/office/powerpoint/2010/main" val="1214558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7EA0E-2F9B-9FE2-A9D0-88D5FEE06A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94F587-E3CB-BFE4-65C5-8BA82BC4AB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647A9-90F9-5A94-EC27-3726E6A2746C}"/>
              </a:ext>
            </a:extLst>
          </p:cNvPr>
          <p:cNvSpPr>
            <a:spLocks noGrp="1"/>
          </p:cNvSpPr>
          <p:nvPr>
            <p:ph type="body" idx="1"/>
          </p:nvPr>
        </p:nvSpPr>
        <p:spPr/>
        <p:txBody>
          <a:bodyPr/>
          <a:lstStyle/>
          <a:p>
            <a:r>
              <a:rPr lang="en-US" dirty="0"/>
              <a:t>i.e. Traditional approach is spend weeks on requirements &amp; theory of requirements; then spend weeks on arch and arch theory.  We will take a more hands on approach.</a:t>
            </a:r>
          </a:p>
          <a:p>
            <a:endParaRPr lang="en-US" dirty="0"/>
          </a:p>
          <a:p>
            <a:r>
              <a:rPr lang="en-US" dirty="0"/>
              <a:t>Software architecture is rooted in computer architecture – the</a:t>
            </a:r>
            <a:r>
              <a:rPr lang="en-US" baseline="0" dirty="0"/>
              <a:t> development of software architecture centers around how to make developing software easier and the process more robust.</a:t>
            </a:r>
          </a:p>
          <a:p>
            <a:endParaRPr lang="en-US" baseline="0" dirty="0"/>
          </a:p>
          <a:p>
            <a:r>
              <a:rPr lang="en-US" baseline="0" dirty="0"/>
              <a:t>Talk about definitions of CPU, Memory, etc.</a:t>
            </a:r>
          </a:p>
          <a:p>
            <a:endParaRPr lang="en-US" dirty="0"/>
          </a:p>
        </p:txBody>
      </p:sp>
      <p:sp>
        <p:nvSpPr>
          <p:cNvPr id="4" name="Slide Number Placeholder 3">
            <a:extLst>
              <a:ext uri="{FF2B5EF4-FFF2-40B4-BE49-F238E27FC236}">
                <a16:creationId xmlns:a16="http://schemas.microsoft.com/office/drawing/2014/main" id="{85E01FF3-9058-99DF-F10B-AB9C29B5E8F8}"/>
              </a:ext>
            </a:extLst>
          </p:cNvPr>
          <p:cNvSpPr>
            <a:spLocks noGrp="1"/>
          </p:cNvSpPr>
          <p:nvPr>
            <p:ph type="sldNum" sz="quarter" idx="5"/>
          </p:nvPr>
        </p:nvSpPr>
        <p:spPr/>
        <p:txBody>
          <a:bodyPr/>
          <a:lstStyle/>
          <a:p>
            <a:fld id="{FB7AC0DE-BCDE-4A6A-A961-81D3CCAB03DB}" type="slidenum">
              <a:rPr lang="en-US" smtClean="0"/>
              <a:t>3</a:t>
            </a:fld>
            <a:endParaRPr lang="en-US"/>
          </a:p>
        </p:txBody>
      </p:sp>
    </p:spTree>
    <p:extLst>
      <p:ext uri="{BB962C8B-B14F-4D97-AF65-F5344CB8AC3E}">
        <p14:creationId xmlns:p14="http://schemas.microsoft.com/office/powerpoint/2010/main" val="1169934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Homebrew Computer Club – Menlo Park CA --</a:t>
            </a:r>
          </a:p>
        </p:txBody>
      </p:sp>
      <p:sp>
        <p:nvSpPr>
          <p:cNvPr id="4" name="Slide Number Placeholder 3"/>
          <p:cNvSpPr>
            <a:spLocks noGrp="1"/>
          </p:cNvSpPr>
          <p:nvPr>
            <p:ph type="sldNum" sz="quarter" idx="5"/>
          </p:nvPr>
        </p:nvSpPr>
        <p:spPr/>
        <p:txBody>
          <a:bodyPr/>
          <a:lstStyle/>
          <a:p>
            <a:fld id="{FB7AC0DE-BCDE-4A6A-A961-81D3CCAB03DB}" type="slidenum">
              <a:rPr lang="en-US" smtClean="0"/>
              <a:t>11</a:t>
            </a:fld>
            <a:endParaRPr lang="en-US"/>
          </a:p>
        </p:txBody>
      </p:sp>
    </p:spTree>
    <p:extLst>
      <p:ext uri="{BB962C8B-B14F-4D97-AF65-F5344CB8AC3E}">
        <p14:creationId xmlns:p14="http://schemas.microsoft.com/office/powerpoint/2010/main" val="66156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1B47E-A1FD-6DFF-F1BB-A6C46D4144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B83B60-3E9B-26D3-7FE5-8EC6A1C549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7AA932-A8D0-165D-3B17-A9C0E0A60D69}"/>
              </a:ext>
            </a:extLst>
          </p:cNvPr>
          <p:cNvSpPr>
            <a:spLocks noGrp="1"/>
          </p:cNvSpPr>
          <p:nvPr>
            <p:ph type="body" idx="1"/>
          </p:nvPr>
        </p:nvSpPr>
        <p:spPr/>
        <p:txBody>
          <a:bodyPr/>
          <a:lstStyle/>
          <a:p>
            <a:r>
              <a:rPr lang="en-US" dirty="0"/>
              <a:t>Homebrew Computer Club – Menlo Park CA --</a:t>
            </a:r>
          </a:p>
        </p:txBody>
      </p:sp>
      <p:sp>
        <p:nvSpPr>
          <p:cNvPr id="4" name="Slide Number Placeholder 3">
            <a:extLst>
              <a:ext uri="{FF2B5EF4-FFF2-40B4-BE49-F238E27FC236}">
                <a16:creationId xmlns:a16="http://schemas.microsoft.com/office/drawing/2014/main" id="{43342D39-0963-24A3-DEA4-9A122C22CE9A}"/>
              </a:ext>
            </a:extLst>
          </p:cNvPr>
          <p:cNvSpPr>
            <a:spLocks noGrp="1"/>
          </p:cNvSpPr>
          <p:nvPr>
            <p:ph type="sldNum" sz="quarter" idx="5"/>
          </p:nvPr>
        </p:nvSpPr>
        <p:spPr/>
        <p:txBody>
          <a:bodyPr/>
          <a:lstStyle/>
          <a:p>
            <a:fld id="{FB7AC0DE-BCDE-4A6A-A961-81D3CCAB03DB}" type="slidenum">
              <a:rPr lang="en-US" smtClean="0"/>
              <a:t>12</a:t>
            </a:fld>
            <a:endParaRPr lang="en-US"/>
          </a:p>
        </p:txBody>
      </p:sp>
    </p:spTree>
    <p:extLst>
      <p:ext uri="{BB962C8B-B14F-4D97-AF65-F5344CB8AC3E}">
        <p14:creationId xmlns:p14="http://schemas.microsoft.com/office/powerpoint/2010/main" val="2441520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F32DB-28C5-F36B-4910-8BEAE1B538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E5FBD1-063A-9C5A-0F25-F5248FD3D4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63B59E-87CC-653F-1183-1F82E38FA83C}"/>
              </a:ext>
            </a:extLst>
          </p:cNvPr>
          <p:cNvSpPr>
            <a:spLocks noGrp="1"/>
          </p:cNvSpPr>
          <p:nvPr>
            <p:ph type="body" idx="1"/>
          </p:nvPr>
        </p:nvSpPr>
        <p:spPr/>
        <p:txBody>
          <a:bodyPr/>
          <a:lstStyle/>
          <a:p>
            <a:r>
              <a:rPr lang="en-US" dirty="0"/>
              <a:t>Homebrew Computer Club – Menlo Park CA --</a:t>
            </a:r>
          </a:p>
        </p:txBody>
      </p:sp>
      <p:sp>
        <p:nvSpPr>
          <p:cNvPr id="4" name="Slide Number Placeholder 3">
            <a:extLst>
              <a:ext uri="{FF2B5EF4-FFF2-40B4-BE49-F238E27FC236}">
                <a16:creationId xmlns:a16="http://schemas.microsoft.com/office/drawing/2014/main" id="{BE52BF7D-C5B2-EFDB-5EAE-553562CBDCD1}"/>
              </a:ext>
            </a:extLst>
          </p:cNvPr>
          <p:cNvSpPr>
            <a:spLocks noGrp="1"/>
          </p:cNvSpPr>
          <p:nvPr>
            <p:ph type="sldNum" sz="quarter" idx="5"/>
          </p:nvPr>
        </p:nvSpPr>
        <p:spPr/>
        <p:txBody>
          <a:bodyPr/>
          <a:lstStyle/>
          <a:p>
            <a:fld id="{FB7AC0DE-BCDE-4A6A-A961-81D3CCAB03DB}" type="slidenum">
              <a:rPr lang="en-US" smtClean="0"/>
              <a:t>13</a:t>
            </a:fld>
            <a:endParaRPr lang="en-US"/>
          </a:p>
        </p:txBody>
      </p:sp>
    </p:spTree>
    <p:extLst>
      <p:ext uri="{BB962C8B-B14F-4D97-AF65-F5344CB8AC3E}">
        <p14:creationId xmlns:p14="http://schemas.microsoft.com/office/powerpoint/2010/main" val="1649794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0E660-2B09-4A85-0C9C-EA329B3425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90ED37-7903-9425-687F-AA6B62C6BD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F1D57F-C111-1B72-3E2C-D1F794A3F1FB}"/>
              </a:ext>
            </a:extLst>
          </p:cNvPr>
          <p:cNvSpPr>
            <a:spLocks noGrp="1"/>
          </p:cNvSpPr>
          <p:nvPr>
            <p:ph type="body" idx="1"/>
          </p:nvPr>
        </p:nvSpPr>
        <p:spPr/>
        <p:txBody>
          <a:bodyPr/>
          <a:lstStyle/>
          <a:p>
            <a:r>
              <a:rPr lang="en-US" dirty="0"/>
              <a:t>Homebrew Computer Club – Menlo Park CA --</a:t>
            </a:r>
          </a:p>
        </p:txBody>
      </p:sp>
      <p:sp>
        <p:nvSpPr>
          <p:cNvPr id="4" name="Slide Number Placeholder 3">
            <a:extLst>
              <a:ext uri="{FF2B5EF4-FFF2-40B4-BE49-F238E27FC236}">
                <a16:creationId xmlns:a16="http://schemas.microsoft.com/office/drawing/2014/main" id="{BA594576-C72B-B2CE-A384-8336D608A41B}"/>
              </a:ext>
            </a:extLst>
          </p:cNvPr>
          <p:cNvSpPr>
            <a:spLocks noGrp="1"/>
          </p:cNvSpPr>
          <p:nvPr>
            <p:ph type="sldNum" sz="quarter" idx="5"/>
          </p:nvPr>
        </p:nvSpPr>
        <p:spPr/>
        <p:txBody>
          <a:bodyPr/>
          <a:lstStyle/>
          <a:p>
            <a:fld id="{FB7AC0DE-BCDE-4A6A-A961-81D3CCAB03DB}" type="slidenum">
              <a:rPr lang="en-US" smtClean="0"/>
              <a:t>14</a:t>
            </a:fld>
            <a:endParaRPr lang="en-US"/>
          </a:p>
        </p:txBody>
      </p:sp>
    </p:spTree>
    <p:extLst>
      <p:ext uri="{BB962C8B-B14F-4D97-AF65-F5344CB8AC3E}">
        <p14:creationId xmlns:p14="http://schemas.microsoft.com/office/powerpoint/2010/main" val="1740575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6600 – memory cost and why 60 bit words.</a:t>
            </a:r>
          </a:p>
        </p:txBody>
      </p:sp>
      <p:sp>
        <p:nvSpPr>
          <p:cNvPr id="4" name="Slide Number Placeholder 3"/>
          <p:cNvSpPr>
            <a:spLocks noGrp="1"/>
          </p:cNvSpPr>
          <p:nvPr>
            <p:ph type="sldNum" sz="quarter" idx="5"/>
          </p:nvPr>
        </p:nvSpPr>
        <p:spPr/>
        <p:txBody>
          <a:bodyPr/>
          <a:lstStyle/>
          <a:p>
            <a:fld id="{FB7AC0DE-BCDE-4A6A-A961-81D3CCAB03DB}" type="slidenum">
              <a:rPr lang="en-US" smtClean="0"/>
              <a:t>15</a:t>
            </a:fld>
            <a:endParaRPr lang="en-US"/>
          </a:p>
        </p:txBody>
      </p:sp>
    </p:spTree>
    <p:extLst>
      <p:ext uri="{BB962C8B-B14F-4D97-AF65-F5344CB8AC3E}">
        <p14:creationId xmlns:p14="http://schemas.microsoft.com/office/powerpoint/2010/main" val="2159827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incompatibilities; hard to use; Died with end of IBM mainframes.</a:t>
            </a:r>
          </a:p>
        </p:txBody>
      </p:sp>
      <p:sp>
        <p:nvSpPr>
          <p:cNvPr id="4" name="Slide Number Placeholder 3"/>
          <p:cNvSpPr>
            <a:spLocks noGrp="1"/>
          </p:cNvSpPr>
          <p:nvPr>
            <p:ph type="sldNum" sz="quarter" idx="5"/>
          </p:nvPr>
        </p:nvSpPr>
        <p:spPr/>
        <p:txBody>
          <a:bodyPr/>
          <a:lstStyle/>
          <a:p>
            <a:fld id="{FB7AC0DE-BCDE-4A6A-A961-81D3CCAB03DB}" type="slidenum">
              <a:rPr lang="en-US" smtClean="0"/>
              <a:t>17</a:t>
            </a:fld>
            <a:endParaRPr lang="en-US"/>
          </a:p>
        </p:txBody>
      </p:sp>
    </p:spTree>
    <p:extLst>
      <p:ext uri="{BB962C8B-B14F-4D97-AF65-F5344CB8AC3E}">
        <p14:creationId xmlns:p14="http://schemas.microsoft.com/office/powerpoint/2010/main" val="3375705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082520-079D-4567-A3F3-262507A3A580}" type="datetimeFigureOut">
              <a:rPr lang="en-US" smtClean="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212A2-4015-46A4-9BED-8768A4085E4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106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082520-079D-4567-A3F3-262507A3A580}" type="datetimeFigureOut">
              <a:rPr lang="en-US" smtClean="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212A2-4015-46A4-9BED-8768A4085E4D}" type="slidenum">
              <a:rPr lang="en-US" smtClean="0"/>
              <a:t>‹#›</a:t>
            </a:fld>
            <a:endParaRPr lang="en-US"/>
          </a:p>
        </p:txBody>
      </p:sp>
    </p:spTree>
    <p:extLst>
      <p:ext uri="{BB962C8B-B14F-4D97-AF65-F5344CB8AC3E}">
        <p14:creationId xmlns:p14="http://schemas.microsoft.com/office/powerpoint/2010/main" val="1422785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082520-079D-4567-A3F3-262507A3A580}" type="datetimeFigureOut">
              <a:rPr lang="en-US" smtClean="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212A2-4015-46A4-9BED-8768A4085E4D}" type="slidenum">
              <a:rPr lang="en-US" smtClean="0"/>
              <a:t>‹#›</a:t>
            </a:fld>
            <a:endParaRPr lang="en-US"/>
          </a:p>
        </p:txBody>
      </p:sp>
    </p:spTree>
    <p:extLst>
      <p:ext uri="{BB962C8B-B14F-4D97-AF65-F5344CB8AC3E}">
        <p14:creationId xmlns:p14="http://schemas.microsoft.com/office/powerpoint/2010/main" val="891186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082520-079D-4567-A3F3-262507A3A580}" type="datetimeFigureOut">
              <a:rPr lang="en-US" smtClean="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212A2-4015-46A4-9BED-8768A4085E4D}" type="slidenum">
              <a:rPr lang="en-US" smtClean="0"/>
              <a:t>‹#›</a:t>
            </a:fld>
            <a:endParaRPr lang="en-US"/>
          </a:p>
        </p:txBody>
      </p:sp>
    </p:spTree>
    <p:extLst>
      <p:ext uri="{BB962C8B-B14F-4D97-AF65-F5344CB8AC3E}">
        <p14:creationId xmlns:p14="http://schemas.microsoft.com/office/powerpoint/2010/main" val="2100837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082520-079D-4567-A3F3-262507A3A580}" type="datetimeFigureOut">
              <a:rPr lang="en-US" smtClean="0"/>
              <a:t>9/3/2025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212A2-4015-46A4-9BED-8768A4085E4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484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082520-079D-4567-A3F3-262507A3A580}" type="datetimeFigureOut">
              <a:rPr lang="en-US" smtClean="0"/>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212A2-4015-46A4-9BED-8768A4085E4D}" type="slidenum">
              <a:rPr lang="en-US" smtClean="0"/>
              <a:t>‹#›</a:t>
            </a:fld>
            <a:endParaRPr lang="en-US"/>
          </a:p>
        </p:txBody>
      </p:sp>
    </p:spTree>
    <p:extLst>
      <p:ext uri="{BB962C8B-B14F-4D97-AF65-F5344CB8AC3E}">
        <p14:creationId xmlns:p14="http://schemas.microsoft.com/office/powerpoint/2010/main" val="3512442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082520-079D-4567-A3F3-262507A3A580}" type="datetimeFigureOut">
              <a:rPr lang="en-US" smtClean="0"/>
              <a:t>9/3/2025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E212A2-4015-46A4-9BED-8768A4085E4D}" type="slidenum">
              <a:rPr lang="en-US" smtClean="0"/>
              <a:t>‹#›</a:t>
            </a:fld>
            <a:endParaRPr lang="en-US"/>
          </a:p>
        </p:txBody>
      </p:sp>
    </p:spTree>
    <p:extLst>
      <p:ext uri="{BB962C8B-B14F-4D97-AF65-F5344CB8AC3E}">
        <p14:creationId xmlns:p14="http://schemas.microsoft.com/office/powerpoint/2010/main" val="2741109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082520-079D-4567-A3F3-262507A3A580}" type="datetimeFigureOut">
              <a:rPr lang="en-US" smtClean="0"/>
              <a:t>9/3/2025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E212A2-4015-46A4-9BED-8768A4085E4D}" type="slidenum">
              <a:rPr lang="en-US" smtClean="0"/>
              <a:t>‹#›</a:t>
            </a:fld>
            <a:endParaRPr lang="en-US"/>
          </a:p>
        </p:txBody>
      </p:sp>
    </p:spTree>
    <p:extLst>
      <p:ext uri="{BB962C8B-B14F-4D97-AF65-F5344CB8AC3E}">
        <p14:creationId xmlns:p14="http://schemas.microsoft.com/office/powerpoint/2010/main" val="122941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A082520-079D-4567-A3F3-262507A3A580}" type="datetimeFigureOut">
              <a:rPr lang="en-US" smtClean="0"/>
              <a:t>9/3/2025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AE212A2-4015-46A4-9BED-8768A4085E4D}" type="slidenum">
              <a:rPr lang="en-US" smtClean="0"/>
              <a:t>‹#›</a:t>
            </a:fld>
            <a:endParaRPr lang="en-US"/>
          </a:p>
        </p:txBody>
      </p:sp>
    </p:spTree>
    <p:extLst>
      <p:ext uri="{BB962C8B-B14F-4D97-AF65-F5344CB8AC3E}">
        <p14:creationId xmlns:p14="http://schemas.microsoft.com/office/powerpoint/2010/main" val="2814682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A082520-079D-4567-A3F3-262507A3A580}" type="datetimeFigureOut">
              <a:rPr lang="en-US" smtClean="0"/>
              <a:t>9/3/2025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AE212A2-4015-46A4-9BED-8768A4085E4D}" type="slidenum">
              <a:rPr lang="en-US" smtClean="0"/>
              <a:t>‹#›</a:t>
            </a:fld>
            <a:endParaRPr lang="en-US"/>
          </a:p>
        </p:txBody>
      </p:sp>
    </p:spTree>
    <p:extLst>
      <p:ext uri="{BB962C8B-B14F-4D97-AF65-F5344CB8AC3E}">
        <p14:creationId xmlns:p14="http://schemas.microsoft.com/office/powerpoint/2010/main" val="4090579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082520-079D-4567-A3F3-262507A3A580}" type="datetimeFigureOut">
              <a:rPr lang="en-US" smtClean="0"/>
              <a:t>9/3/2025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212A2-4015-46A4-9BED-8768A4085E4D}" type="slidenum">
              <a:rPr lang="en-US" smtClean="0"/>
              <a:t>‹#›</a:t>
            </a:fld>
            <a:endParaRPr lang="en-US"/>
          </a:p>
        </p:txBody>
      </p:sp>
    </p:spTree>
    <p:extLst>
      <p:ext uri="{BB962C8B-B14F-4D97-AF65-F5344CB8AC3E}">
        <p14:creationId xmlns:p14="http://schemas.microsoft.com/office/powerpoint/2010/main" val="3974897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A082520-079D-4567-A3F3-262507A3A580}" type="datetimeFigureOut">
              <a:rPr lang="en-US" smtClean="0"/>
              <a:t>9/3/2025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AE212A2-4015-46A4-9BED-8768A4085E4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873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bm.com/quantum-computing/learn/what-is-quantum-comput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homepage.divms.uiowa.edu/~jones/cards/codes.html"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11.png"/><Relationship Id="rId4" Type="http://schemas.openxmlformats.org/officeDocument/2006/relationships/customXml" Target="../ink/ink2.xml"/><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customXml" Target="../ink/ink13.xml"/><Relationship Id="rId26" Type="http://schemas.openxmlformats.org/officeDocument/2006/relationships/customXml" Target="../ink/ink17.xml"/><Relationship Id="rId39" Type="http://schemas.openxmlformats.org/officeDocument/2006/relationships/image" Target="../media/image37.png"/><Relationship Id="rId21" Type="http://schemas.openxmlformats.org/officeDocument/2006/relationships/image" Target="../media/image28.png"/><Relationship Id="rId34" Type="http://schemas.openxmlformats.org/officeDocument/2006/relationships/customXml" Target="../ink/ink21.xml"/><Relationship Id="rId42" Type="http://schemas.openxmlformats.org/officeDocument/2006/relationships/customXml" Target="../ink/ink25.xml"/><Relationship Id="rId47" Type="http://schemas.openxmlformats.org/officeDocument/2006/relationships/image" Target="../media/image41.png"/><Relationship Id="rId7" Type="http://schemas.openxmlformats.org/officeDocument/2006/relationships/image" Target="../media/image21.png"/><Relationship Id="rId2" Type="http://schemas.openxmlformats.org/officeDocument/2006/relationships/customXml" Target="../ink/ink5.xml"/><Relationship Id="rId16" Type="http://schemas.openxmlformats.org/officeDocument/2006/relationships/customXml" Target="../ink/ink12.xml"/><Relationship Id="rId29"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customXml" Target="../ink/ink7.xml"/><Relationship Id="rId11" Type="http://schemas.openxmlformats.org/officeDocument/2006/relationships/image" Target="../media/image23.png"/><Relationship Id="rId24" Type="http://schemas.openxmlformats.org/officeDocument/2006/relationships/customXml" Target="../ink/ink16.xml"/><Relationship Id="rId32" Type="http://schemas.openxmlformats.org/officeDocument/2006/relationships/customXml" Target="../ink/ink20.xml"/><Relationship Id="rId37" Type="http://schemas.openxmlformats.org/officeDocument/2006/relationships/image" Target="../media/image36.png"/><Relationship Id="rId40" Type="http://schemas.openxmlformats.org/officeDocument/2006/relationships/customXml" Target="../ink/ink24.xml"/><Relationship Id="rId45" Type="http://schemas.openxmlformats.org/officeDocument/2006/relationships/image" Target="../media/image40.png"/><Relationship Id="rId5" Type="http://schemas.openxmlformats.org/officeDocument/2006/relationships/image" Target="../media/image20.png"/><Relationship Id="rId15" Type="http://schemas.openxmlformats.org/officeDocument/2006/relationships/image" Target="../media/image25.png"/><Relationship Id="rId23" Type="http://schemas.openxmlformats.org/officeDocument/2006/relationships/image" Target="../media/image29.png"/><Relationship Id="rId28" Type="http://schemas.openxmlformats.org/officeDocument/2006/relationships/customXml" Target="../ink/ink18.xml"/><Relationship Id="rId36" Type="http://schemas.openxmlformats.org/officeDocument/2006/relationships/customXml" Target="../ink/ink22.xml"/><Relationship Id="rId10" Type="http://schemas.openxmlformats.org/officeDocument/2006/relationships/customXml" Target="../ink/ink9.xml"/><Relationship Id="rId19" Type="http://schemas.openxmlformats.org/officeDocument/2006/relationships/image" Target="../media/image27.png"/><Relationship Id="rId31" Type="http://schemas.openxmlformats.org/officeDocument/2006/relationships/image" Target="../media/image33.png"/><Relationship Id="rId44" Type="http://schemas.openxmlformats.org/officeDocument/2006/relationships/customXml" Target="../ink/ink26.xml"/><Relationship Id="rId4" Type="http://schemas.openxmlformats.org/officeDocument/2006/relationships/customXml" Target="../ink/ink6.xml"/><Relationship Id="rId9" Type="http://schemas.openxmlformats.org/officeDocument/2006/relationships/image" Target="../media/image22.png"/><Relationship Id="rId14" Type="http://schemas.openxmlformats.org/officeDocument/2006/relationships/customXml" Target="../ink/ink11.xml"/><Relationship Id="rId22" Type="http://schemas.openxmlformats.org/officeDocument/2006/relationships/customXml" Target="../ink/ink15.xml"/><Relationship Id="rId27" Type="http://schemas.openxmlformats.org/officeDocument/2006/relationships/image" Target="../media/image31.png"/><Relationship Id="rId30" Type="http://schemas.openxmlformats.org/officeDocument/2006/relationships/customXml" Target="../ink/ink19.xml"/><Relationship Id="rId35" Type="http://schemas.openxmlformats.org/officeDocument/2006/relationships/image" Target="../media/image35.png"/><Relationship Id="rId43" Type="http://schemas.openxmlformats.org/officeDocument/2006/relationships/image" Target="../media/image39.png"/><Relationship Id="rId8" Type="http://schemas.openxmlformats.org/officeDocument/2006/relationships/customXml" Target="../ink/ink8.xml"/><Relationship Id="rId3" Type="http://schemas.openxmlformats.org/officeDocument/2006/relationships/image" Target="../media/image19.png"/><Relationship Id="rId12" Type="http://schemas.openxmlformats.org/officeDocument/2006/relationships/customXml" Target="../ink/ink10.xml"/><Relationship Id="rId17" Type="http://schemas.openxmlformats.org/officeDocument/2006/relationships/image" Target="../media/image26.png"/><Relationship Id="rId25" Type="http://schemas.openxmlformats.org/officeDocument/2006/relationships/image" Target="../media/image30.png"/><Relationship Id="rId33" Type="http://schemas.openxmlformats.org/officeDocument/2006/relationships/image" Target="../media/image34.png"/><Relationship Id="rId38" Type="http://schemas.openxmlformats.org/officeDocument/2006/relationships/customXml" Target="../ink/ink23.xml"/><Relationship Id="rId46" Type="http://schemas.openxmlformats.org/officeDocument/2006/relationships/customXml" Target="../ink/ink27.xml"/><Relationship Id="rId20" Type="http://schemas.openxmlformats.org/officeDocument/2006/relationships/customXml" Target="../ink/ink14.xml"/><Relationship Id="rId41"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hyperlink" Target="https://www.kolls.net/gatesim/" TargetMode="External"/><Relationship Id="rId2" Type="http://schemas.openxmlformats.org/officeDocument/2006/relationships/hyperlink" Target="https://mpoweruk.com/digital_logic.htm" TargetMode="External"/><Relationship Id="rId1" Type="http://schemas.openxmlformats.org/officeDocument/2006/relationships/slideLayout" Target="../slideLayouts/slideLayout2.xml"/><Relationship Id="rId4" Type="http://schemas.openxmlformats.org/officeDocument/2006/relationships/hyperlink" Target="https://academo.org/demos/logic-gate-simulator/"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xkcd.com/2324/" TargetMode="External"/><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73CEC-ED5D-4BDF-BAF3-B8102AAA4DD2}"/>
              </a:ext>
            </a:extLst>
          </p:cNvPr>
          <p:cNvSpPr>
            <a:spLocks noGrp="1"/>
          </p:cNvSpPr>
          <p:nvPr>
            <p:ph type="ctrTitle"/>
          </p:nvPr>
        </p:nvSpPr>
        <p:spPr/>
        <p:txBody>
          <a:bodyPr/>
          <a:lstStyle/>
          <a:p>
            <a:r>
              <a:rPr lang="en-US" dirty="0"/>
              <a:t>Computer Architecture</a:t>
            </a:r>
          </a:p>
        </p:txBody>
      </p:sp>
      <p:sp>
        <p:nvSpPr>
          <p:cNvPr id="3" name="Subtitle 2">
            <a:extLst>
              <a:ext uri="{FF2B5EF4-FFF2-40B4-BE49-F238E27FC236}">
                <a16:creationId xmlns:a16="http://schemas.microsoft.com/office/drawing/2014/main" id="{A0B8BAD9-DDF9-49B2-B384-949532EE0804}"/>
              </a:ext>
            </a:extLst>
          </p:cNvPr>
          <p:cNvSpPr>
            <a:spLocks noGrp="1"/>
          </p:cNvSpPr>
          <p:nvPr>
            <p:ph type="subTitle" idx="1"/>
          </p:nvPr>
        </p:nvSpPr>
        <p:spPr/>
        <p:txBody>
          <a:bodyPr/>
          <a:lstStyle/>
          <a:p>
            <a:r>
              <a:rPr lang="en-US" dirty="0"/>
              <a:t>A drive-by …</a:t>
            </a:r>
          </a:p>
        </p:txBody>
      </p:sp>
    </p:spTree>
    <p:extLst>
      <p:ext uri="{BB962C8B-B14F-4D97-AF65-F5344CB8AC3E}">
        <p14:creationId xmlns:p14="http://schemas.microsoft.com/office/powerpoint/2010/main" val="3025886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AEE7C-2164-D8A5-679F-422E6E131A5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8F11BCC-EA13-1E24-1208-BDDB7B560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249" y="739070"/>
            <a:ext cx="5985892" cy="4681776"/>
          </a:xfrm>
          <a:prstGeom prst="rect">
            <a:avLst/>
          </a:prstGeom>
        </p:spPr>
      </p:pic>
      <p:sp>
        <p:nvSpPr>
          <p:cNvPr id="6" name="Rectangle 5">
            <a:extLst>
              <a:ext uri="{FF2B5EF4-FFF2-40B4-BE49-F238E27FC236}">
                <a16:creationId xmlns:a16="http://schemas.microsoft.com/office/drawing/2014/main" id="{D242A329-68D1-4E2F-A152-4413057DF888}"/>
              </a:ext>
            </a:extLst>
          </p:cNvPr>
          <p:cNvSpPr/>
          <p:nvPr/>
        </p:nvSpPr>
        <p:spPr>
          <a:xfrm>
            <a:off x="4840941" y="5886639"/>
            <a:ext cx="7351059" cy="369332"/>
          </a:xfrm>
          <a:prstGeom prst="rect">
            <a:avLst/>
          </a:prstGeom>
        </p:spPr>
        <p:txBody>
          <a:bodyPr wrap="square">
            <a:spAutoFit/>
          </a:bodyPr>
          <a:lstStyle/>
          <a:p>
            <a:r>
              <a:rPr lang="en-US" dirty="0"/>
              <a:t> J. Baer, Computer Systems Architecture, Computer Science Press, p. 5, 1980</a:t>
            </a:r>
          </a:p>
        </p:txBody>
      </p:sp>
      <p:sp>
        <p:nvSpPr>
          <p:cNvPr id="2" name="TextBox 1">
            <a:extLst>
              <a:ext uri="{FF2B5EF4-FFF2-40B4-BE49-F238E27FC236}">
                <a16:creationId xmlns:a16="http://schemas.microsoft.com/office/drawing/2014/main" id="{055F8B1A-8757-10C3-2223-073915E66C22}"/>
              </a:ext>
            </a:extLst>
          </p:cNvPr>
          <p:cNvSpPr txBox="1"/>
          <p:nvPr/>
        </p:nvSpPr>
        <p:spPr>
          <a:xfrm>
            <a:off x="7410450" y="739070"/>
            <a:ext cx="3556551" cy="5078313"/>
          </a:xfrm>
          <a:prstGeom prst="rect">
            <a:avLst/>
          </a:prstGeom>
          <a:noFill/>
        </p:spPr>
        <p:txBody>
          <a:bodyPr wrap="none" rtlCol="0">
            <a:spAutoFit/>
          </a:bodyPr>
          <a:lstStyle/>
          <a:p>
            <a:r>
              <a:rPr lang="en-US" dirty="0"/>
              <a:t>Control unit – direct the flows</a:t>
            </a:r>
          </a:p>
          <a:p>
            <a:pPr marL="285750" indent="-285750">
              <a:buFontTx/>
              <a:buChar char="-"/>
            </a:pPr>
            <a:r>
              <a:rPr lang="en-US" dirty="0"/>
              <a:t>data</a:t>
            </a:r>
          </a:p>
          <a:p>
            <a:pPr marL="285750" indent="-285750">
              <a:buFontTx/>
              <a:buChar char="-"/>
            </a:pPr>
            <a:r>
              <a:rPr lang="en-US" dirty="0"/>
              <a:t>instructions</a:t>
            </a:r>
          </a:p>
          <a:p>
            <a:pPr marL="285750" indent="-285750">
              <a:buFontTx/>
              <a:buChar char="-"/>
            </a:pPr>
            <a:r>
              <a:rPr lang="en-US" dirty="0"/>
              <a:t>ensures instruction correct order</a:t>
            </a:r>
          </a:p>
          <a:p>
            <a:endParaRPr lang="en-US" dirty="0"/>
          </a:p>
          <a:p>
            <a:r>
              <a:rPr lang="en-US" dirty="0"/>
              <a:t>Output – sends result to the world</a:t>
            </a:r>
          </a:p>
          <a:p>
            <a:pPr marL="285750" indent="-285750">
              <a:buFontTx/>
              <a:buChar char="-"/>
            </a:pPr>
            <a:r>
              <a:rPr lang="en-US" dirty="0"/>
              <a:t>Monitor</a:t>
            </a:r>
          </a:p>
          <a:p>
            <a:pPr marL="285750" indent="-285750">
              <a:buFontTx/>
              <a:buChar char="-"/>
            </a:pPr>
            <a:r>
              <a:rPr lang="en-US" dirty="0"/>
              <a:t>Printer</a:t>
            </a:r>
          </a:p>
          <a:p>
            <a:pPr marL="285750" indent="-285750">
              <a:buFontTx/>
              <a:buChar char="-"/>
            </a:pPr>
            <a:r>
              <a:rPr lang="en-US" dirty="0"/>
              <a:t>Network</a:t>
            </a:r>
          </a:p>
          <a:p>
            <a:pPr marL="285750" indent="-285750">
              <a:buFontTx/>
              <a:buChar char="-"/>
            </a:pPr>
            <a:endParaRPr lang="en-US" dirty="0"/>
          </a:p>
          <a:p>
            <a:r>
              <a:rPr lang="en-US" dirty="0"/>
              <a:t>Every complex device:</a:t>
            </a:r>
          </a:p>
          <a:p>
            <a:pPr marL="285750" indent="-285750">
              <a:buFontTx/>
              <a:buChar char="-"/>
            </a:pPr>
            <a:r>
              <a:rPr lang="en-US" dirty="0"/>
              <a:t>Separate</a:t>
            </a:r>
          </a:p>
          <a:p>
            <a:pPr marL="742950" lvl="1" indent="-285750">
              <a:buFontTx/>
              <a:buChar char="-"/>
            </a:pPr>
            <a:r>
              <a:rPr lang="en-US" dirty="0"/>
              <a:t>Control</a:t>
            </a:r>
          </a:p>
          <a:p>
            <a:pPr marL="742950" lvl="1" indent="-285750">
              <a:buFontTx/>
              <a:buChar char="-"/>
            </a:pPr>
            <a:r>
              <a:rPr lang="en-US" dirty="0"/>
              <a:t>Processing</a:t>
            </a:r>
          </a:p>
          <a:p>
            <a:pPr marL="742950" lvl="1" indent="-285750">
              <a:buFontTx/>
              <a:buChar char="-"/>
            </a:pPr>
            <a:r>
              <a:rPr lang="en-US" dirty="0"/>
              <a:t>Memory</a:t>
            </a:r>
          </a:p>
          <a:p>
            <a:pPr marL="742950" lvl="1" indent="-285750">
              <a:buFontTx/>
              <a:buChar char="-"/>
            </a:pPr>
            <a:r>
              <a:rPr lang="en-US" dirty="0"/>
              <a:t>I/O</a:t>
            </a:r>
          </a:p>
          <a:p>
            <a:pPr marL="285750" indent="-285750">
              <a:buFontTx/>
              <a:buChar char="-"/>
            </a:pPr>
            <a:r>
              <a:rPr lang="en-US" dirty="0"/>
              <a:t>Flexible &amp; general purpose</a:t>
            </a:r>
          </a:p>
          <a:p>
            <a:pPr marL="285750" indent="-285750">
              <a:buFontTx/>
              <a:buChar char="-"/>
            </a:pPr>
            <a:r>
              <a:rPr lang="en-US" dirty="0"/>
              <a:t>von Neumann bottleneck</a:t>
            </a:r>
          </a:p>
        </p:txBody>
      </p:sp>
    </p:spTree>
    <p:extLst>
      <p:ext uri="{BB962C8B-B14F-4D97-AF65-F5344CB8AC3E}">
        <p14:creationId xmlns:p14="http://schemas.microsoft.com/office/powerpoint/2010/main" val="2582931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ABB33-B7F4-4D3D-8224-6637053700F5}"/>
              </a:ext>
            </a:extLst>
          </p:cNvPr>
          <p:cNvSpPr>
            <a:spLocks noGrp="1"/>
          </p:cNvSpPr>
          <p:nvPr>
            <p:ph type="title"/>
          </p:nvPr>
        </p:nvSpPr>
        <p:spPr/>
        <p:txBody>
          <a:bodyPr/>
          <a:lstStyle/>
          <a:p>
            <a:r>
              <a:rPr lang="en-US" dirty="0" err="1"/>
              <a:t>Ancestry.computer</a:t>
            </a:r>
            <a:r>
              <a:rPr lang="en-US" dirty="0"/>
              <a:t> … for OS</a:t>
            </a:r>
          </a:p>
        </p:txBody>
      </p:sp>
      <p:pic>
        <p:nvPicPr>
          <p:cNvPr id="5" name="Content Placeholder 4">
            <a:extLst>
              <a:ext uri="{FF2B5EF4-FFF2-40B4-BE49-F238E27FC236}">
                <a16:creationId xmlns:a16="http://schemas.microsoft.com/office/drawing/2014/main" id="{FABFDA6B-838A-4E9E-B344-BC80E6EF318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8929" y="1911156"/>
            <a:ext cx="8061194" cy="4022725"/>
          </a:xfrm>
        </p:spPr>
      </p:pic>
      <p:sp>
        <p:nvSpPr>
          <p:cNvPr id="17" name="Callout: Line 16">
            <a:extLst>
              <a:ext uri="{FF2B5EF4-FFF2-40B4-BE49-F238E27FC236}">
                <a16:creationId xmlns:a16="http://schemas.microsoft.com/office/drawing/2014/main" id="{EBC4A182-E661-4491-B03B-CE263335D9B6}"/>
              </a:ext>
            </a:extLst>
          </p:cNvPr>
          <p:cNvSpPr/>
          <p:nvPr/>
        </p:nvSpPr>
        <p:spPr>
          <a:xfrm>
            <a:off x="725621" y="1793404"/>
            <a:ext cx="1345053" cy="572237"/>
          </a:xfrm>
          <a:prstGeom prst="borderCallout1">
            <a:avLst>
              <a:gd name="adj1" fmla="val 103286"/>
              <a:gd name="adj2" fmla="val 49123"/>
              <a:gd name="adj3" fmla="val 374356"/>
              <a:gd name="adj4" fmla="val 7789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Steve Jobs visits PARC</a:t>
            </a:r>
          </a:p>
        </p:txBody>
      </p:sp>
      <p:sp>
        <p:nvSpPr>
          <p:cNvPr id="3" name="TextBox 2">
            <a:extLst>
              <a:ext uri="{FF2B5EF4-FFF2-40B4-BE49-F238E27FC236}">
                <a16:creationId xmlns:a16="http://schemas.microsoft.com/office/drawing/2014/main" id="{50C3ABF6-C7C1-4FB1-98E7-4E2A66E2B1D2}"/>
              </a:ext>
            </a:extLst>
          </p:cNvPr>
          <p:cNvSpPr txBox="1"/>
          <p:nvPr/>
        </p:nvSpPr>
        <p:spPr>
          <a:xfrm>
            <a:off x="8670123" y="1855112"/>
            <a:ext cx="3358868" cy="4247317"/>
          </a:xfrm>
          <a:prstGeom prst="rect">
            <a:avLst/>
          </a:prstGeom>
          <a:noFill/>
        </p:spPr>
        <p:txBody>
          <a:bodyPr wrap="none" rtlCol="0">
            <a:spAutoFit/>
          </a:bodyPr>
          <a:lstStyle/>
          <a:p>
            <a:r>
              <a:rPr lang="en-US" dirty="0"/>
              <a:t>pre-1950s</a:t>
            </a:r>
          </a:p>
          <a:p>
            <a:pPr marL="285750" indent="-285750">
              <a:buFontTx/>
              <a:buChar char="-"/>
            </a:pPr>
            <a:r>
              <a:rPr lang="en-US" dirty="0"/>
              <a:t>no OS</a:t>
            </a:r>
          </a:p>
          <a:p>
            <a:pPr marL="285750" indent="-285750">
              <a:buFontTx/>
              <a:buChar char="-"/>
            </a:pPr>
            <a:r>
              <a:rPr lang="en-US" dirty="0"/>
              <a:t>full direct HW control</a:t>
            </a:r>
          </a:p>
          <a:p>
            <a:pPr marL="285750" indent="-285750">
              <a:buFontTx/>
              <a:buChar char="-"/>
            </a:pPr>
            <a:r>
              <a:rPr lang="en-US" dirty="0"/>
              <a:t>programs are loaded via</a:t>
            </a:r>
          </a:p>
          <a:p>
            <a:pPr marL="742950" lvl="1" indent="-285750">
              <a:buFontTx/>
              <a:buChar char="-"/>
            </a:pPr>
            <a:r>
              <a:rPr lang="en-US" dirty="0"/>
              <a:t>switches</a:t>
            </a:r>
          </a:p>
          <a:p>
            <a:pPr marL="1200150" lvl="2" indent="-285750">
              <a:buFontTx/>
              <a:buChar char="-"/>
            </a:pPr>
            <a:r>
              <a:rPr lang="en-US" dirty="0"/>
              <a:t>mistake? start over</a:t>
            </a:r>
          </a:p>
          <a:p>
            <a:pPr marL="742950" lvl="1" indent="-285750">
              <a:buFontTx/>
              <a:buChar char="-"/>
            </a:pPr>
            <a:r>
              <a:rPr lang="en-US" dirty="0"/>
              <a:t>punched cards</a:t>
            </a:r>
          </a:p>
          <a:p>
            <a:pPr marL="1200150" lvl="2" indent="-285750">
              <a:buFontTx/>
              <a:buChar char="-"/>
            </a:pPr>
            <a:r>
              <a:rPr lang="en-US" dirty="0"/>
              <a:t>progress!</a:t>
            </a:r>
          </a:p>
          <a:p>
            <a:r>
              <a:rPr lang="en-US" dirty="0"/>
              <a:t>1950s-1960s – batch processing</a:t>
            </a:r>
          </a:p>
          <a:p>
            <a:pPr marL="285750" indent="-285750">
              <a:buFontTx/>
              <a:buChar char="-"/>
            </a:pPr>
            <a:r>
              <a:rPr lang="en-US" dirty="0"/>
              <a:t>load data &amp; programs</a:t>
            </a:r>
          </a:p>
          <a:p>
            <a:pPr marL="285750" indent="-285750">
              <a:buFontTx/>
              <a:buChar char="-"/>
            </a:pPr>
            <a:r>
              <a:rPr lang="en-US" dirty="0"/>
              <a:t>OS process them consequently</a:t>
            </a:r>
          </a:p>
          <a:p>
            <a:r>
              <a:rPr lang="en-US" dirty="0"/>
              <a:t>1960s-1970s – time-sharing</a:t>
            </a:r>
          </a:p>
          <a:p>
            <a:pPr marL="285750" indent="-285750">
              <a:buFontTx/>
              <a:buChar char="-"/>
            </a:pPr>
            <a:r>
              <a:rPr lang="en-US" dirty="0"/>
              <a:t>multiple programs in memory</a:t>
            </a:r>
          </a:p>
          <a:p>
            <a:pPr marL="285750" indent="-285750">
              <a:buFontTx/>
              <a:buChar char="-"/>
            </a:pPr>
            <a:r>
              <a:rPr lang="en-US" dirty="0"/>
              <a:t>switching in real-time</a:t>
            </a:r>
          </a:p>
          <a:p>
            <a:pPr marL="285750" indent="-285750">
              <a:buFontTx/>
              <a:buChar char="-"/>
            </a:pPr>
            <a:r>
              <a:rPr lang="en-US" dirty="0"/>
              <a:t>terminal access</a:t>
            </a:r>
          </a:p>
        </p:txBody>
      </p:sp>
    </p:spTree>
    <p:extLst>
      <p:ext uri="{BB962C8B-B14F-4D97-AF65-F5344CB8AC3E}">
        <p14:creationId xmlns:p14="http://schemas.microsoft.com/office/powerpoint/2010/main" val="37631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05835-BF2E-0F2B-416B-8E3156029F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051683-2A22-52C6-4E6F-89F8EA7E1A4C}"/>
              </a:ext>
            </a:extLst>
          </p:cNvPr>
          <p:cNvSpPr>
            <a:spLocks noGrp="1"/>
          </p:cNvSpPr>
          <p:nvPr>
            <p:ph type="title"/>
          </p:nvPr>
        </p:nvSpPr>
        <p:spPr/>
        <p:txBody>
          <a:bodyPr/>
          <a:lstStyle/>
          <a:p>
            <a:r>
              <a:rPr lang="en-US" dirty="0" err="1"/>
              <a:t>Ancestry.computer</a:t>
            </a:r>
            <a:r>
              <a:rPr lang="en-US" dirty="0"/>
              <a:t> … for OS</a:t>
            </a:r>
          </a:p>
        </p:txBody>
      </p:sp>
      <p:pic>
        <p:nvPicPr>
          <p:cNvPr id="5" name="Content Placeholder 4">
            <a:extLst>
              <a:ext uri="{FF2B5EF4-FFF2-40B4-BE49-F238E27FC236}">
                <a16:creationId xmlns:a16="http://schemas.microsoft.com/office/drawing/2014/main" id="{4380AEF6-8D67-2368-8C82-3B2E3935A8D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8929" y="1911156"/>
            <a:ext cx="8061194" cy="4022725"/>
          </a:xfrm>
        </p:spPr>
      </p:pic>
      <p:sp>
        <p:nvSpPr>
          <p:cNvPr id="17" name="Callout: Line 16">
            <a:extLst>
              <a:ext uri="{FF2B5EF4-FFF2-40B4-BE49-F238E27FC236}">
                <a16:creationId xmlns:a16="http://schemas.microsoft.com/office/drawing/2014/main" id="{C2FFD63B-FE62-17B8-8750-81BE4C5F3020}"/>
              </a:ext>
            </a:extLst>
          </p:cNvPr>
          <p:cNvSpPr/>
          <p:nvPr/>
        </p:nvSpPr>
        <p:spPr>
          <a:xfrm>
            <a:off x="725621" y="1793404"/>
            <a:ext cx="1345053" cy="572237"/>
          </a:xfrm>
          <a:prstGeom prst="borderCallout1">
            <a:avLst>
              <a:gd name="adj1" fmla="val 103286"/>
              <a:gd name="adj2" fmla="val 49123"/>
              <a:gd name="adj3" fmla="val 374356"/>
              <a:gd name="adj4" fmla="val 7789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Steve Jobs visits PARC</a:t>
            </a:r>
          </a:p>
        </p:txBody>
      </p:sp>
      <p:sp>
        <p:nvSpPr>
          <p:cNvPr id="3" name="TextBox 2">
            <a:extLst>
              <a:ext uri="{FF2B5EF4-FFF2-40B4-BE49-F238E27FC236}">
                <a16:creationId xmlns:a16="http://schemas.microsoft.com/office/drawing/2014/main" id="{B01C50C5-E504-5AEE-9AE8-418E1B809F75}"/>
              </a:ext>
            </a:extLst>
          </p:cNvPr>
          <p:cNvSpPr txBox="1"/>
          <p:nvPr/>
        </p:nvSpPr>
        <p:spPr>
          <a:xfrm>
            <a:off x="8670123" y="1855112"/>
            <a:ext cx="2952860" cy="3139321"/>
          </a:xfrm>
          <a:prstGeom prst="rect">
            <a:avLst/>
          </a:prstGeom>
          <a:noFill/>
        </p:spPr>
        <p:txBody>
          <a:bodyPr wrap="none" rtlCol="0">
            <a:spAutoFit/>
          </a:bodyPr>
          <a:lstStyle/>
          <a:p>
            <a:r>
              <a:rPr lang="en-US" dirty="0"/>
              <a:t>1970s – Unix</a:t>
            </a:r>
          </a:p>
          <a:p>
            <a:pPr marL="285750" indent="-285750">
              <a:buFontTx/>
              <a:buChar char="-"/>
            </a:pPr>
            <a:r>
              <a:rPr lang="en-US" dirty="0"/>
              <a:t>Father of</a:t>
            </a:r>
          </a:p>
          <a:p>
            <a:pPr marL="742950" lvl="1" indent="-285750">
              <a:buFontTx/>
              <a:buChar char="-"/>
            </a:pPr>
            <a:r>
              <a:rPr lang="en-US" dirty="0"/>
              <a:t>BSD-family</a:t>
            </a:r>
          </a:p>
          <a:p>
            <a:pPr marL="1200150" lvl="2" indent="-285750">
              <a:buFontTx/>
              <a:buChar char="-"/>
            </a:pPr>
            <a:r>
              <a:rPr lang="en-US" dirty="0"/>
              <a:t>FreeBSD</a:t>
            </a:r>
          </a:p>
          <a:p>
            <a:pPr marL="1200150" lvl="2" indent="-285750">
              <a:buFontTx/>
              <a:buChar char="-"/>
            </a:pPr>
            <a:r>
              <a:rPr lang="en-US" dirty="0"/>
              <a:t>OpenBSD</a:t>
            </a:r>
          </a:p>
          <a:p>
            <a:pPr marL="1200150" lvl="2" indent="-285750">
              <a:buFontTx/>
              <a:buChar char="-"/>
            </a:pPr>
            <a:r>
              <a:rPr lang="en-US" dirty="0"/>
              <a:t>NetBSD</a:t>
            </a:r>
          </a:p>
          <a:p>
            <a:pPr marL="1200150" lvl="2" indent="-285750">
              <a:buFontTx/>
              <a:buChar char="-"/>
            </a:pPr>
            <a:r>
              <a:rPr lang="en-US" dirty="0" err="1"/>
              <a:t>Etc</a:t>
            </a:r>
            <a:endParaRPr lang="en-US" dirty="0"/>
          </a:p>
          <a:p>
            <a:pPr marL="742950" lvl="1" indent="-285750">
              <a:buFontTx/>
              <a:buChar char="-"/>
            </a:pPr>
            <a:r>
              <a:rPr lang="en-US" dirty="0"/>
              <a:t>Linux</a:t>
            </a:r>
          </a:p>
          <a:p>
            <a:pPr marL="742950" lvl="1" indent="-285750">
              <a:buFontTx/>
              <a:buChar char="-"/>
            </a:pPr>
            <a:r>
              <a:rPr lang="en-US" dirty="0"/>
              <a:t>MacOS</a:t>
            </a:r>
          </a:p>
          <a:p>
            <a:pPr marL="1200150" lvl="2" indent="-285750">
              <a:buFontTx/>
              <a:buChar char="-"/>
            </a:pPr>
            <a:r>
              <a:rPr lang="en-US" dirty="0"/>
              <a:t>based on BSD</a:t>
            </a:r>
          </a:p>
          <a:p>
            <a:pPr marL="1200150" lvl="2" indent="-285750">
              <a:buFontTx/>
              <a:buChar char="-"/>
            </a:pPr>
            <a:r>
              <a:rPr lang="en-US" dirty="0"/>
              <a:t>=&gt; loved by </a:t>
            </a:r>
            <a:r>
              <a:rPr lang="en-US" dirty="0" err="1"/>
              <a:t>devs</a:t>
            </a:r>
            <a:endParaRPr lang="en-US" dirty="0"/>
          </a:p>
        </p:txBody>
      </p:sp>
    </p:spTree>
    <p:extLst>
      <p:ext uri="{BB962C8B-B14F-4D97-AF65-F5344CB8AC3E}">
        <p14:creationId xmlns:p14="http://schemas.microsoft.com/office/powerpoint/2010/main" val="2855508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64382-1E75-87CD-F298-FE366965F3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466906-E5FC-31BD-807A-E81C846188C3}"/>
              </a:ext>
            </a:extLst>
          </p:cNvPr>
          <p:cNvSpPr>
            <a:spLocks noGrp="1"/>
          </p:cNvSpPr>
          <p:nvPr>
            <p:ph type="title"/>
          </p:nvPr>
        </p:nvSpPr>
        <p:spPr/>
        <p:txBody>
          <a:bodyPr/>
          <a:lstStyle/>
          <a:p>
            <a:r>
              <a:rPr lang="en-US" dirty="0" err="1"/>
              <a:t>Ancestry.computer</a:t>
            </a:r>
            <a:r>
              <a:rPr lang="en-US" dirty="0"/>
              <a:t> … for OS</a:t>
            </a:r>
          </a:p>
        </p:txBody>
      </p:sp>
      <p:pic>
        <p:nvPicPr>
          <p:cNvPr id="5" name="Content Placeholder 4">
            <a:extLst>
              <a:ext uri="{FF2B5EF4-FFF2-40B4-BE49-F238E27FC236}">
                <a16:creationId xmlns:a16="http://schemas.microsoft.com/office/drawing/2014/main" id="{3A4ECAB5-F848-C065-FCE9-54B58C7D956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8929" y="1911156"/>
            <a:ext cx="8061194" cy="4022725"/>
          </a:xfrm>
        </p:spPr>
      </p:pic>
      <p:sp>
        <p:nvSpPr>
          <p:cNvPr id="17" name="Callout: Line 16">
            <a:extLst>
              <a:ext uri="{FF2B5EF4-FFF2-40B4-BE49-F238E27FC236}">
                <a16:creationId xmlns:a16="http://schemas.microsoft.com/office/drawing/2014/main" id="{B0FAE0F2-1D87-E432-E875-82C121F94AF5}"/>
              </a:ext>
            </a:extLst>
          </p:cNvPr>
          <p:cNvSpPr/>
          <p:nvPr/>
        </p:nvSpPr>
        <p:spPr>
          <a:xfrm>
            <a:off x="725621" y="1793404"/>
            <a:ext cx="1345053" cy="572237"/>
          </a:xfrm>
          <a:prstGeom prst="borderCallout1">
            <a:avLst>
              <a:gd name="adj1" fmla="val 103286"/>
              <a:gd name="adj2" fmla="val 49123"/>
              <a:gd name="adj3" fmla="val 374356"/>
              <a:gd name="adj4" fmla="val 7789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Steve Jobs visits PARC</a:t>
            </a:r>
          </a:p>
        </p:txBody>
      </p:sp>
      <p:sp>
        <p:nvSpPr>
          <p:cNvPr id="3" name="TextBox 2">
            <a:extLst>
              <a:ext uri="{FF2B5EF4-FFF2-40B4-BE49-F238E27FC236}">
                <a16:creationId xmlns:a16="http://schemas.microsoft.com/office/drawing/2014/main" id="{445FC691-F55A-FEB4-E22A-2C487001EEB5}"/>
              </a:ext>
            </a:extLst>
          </p:cNvPr>
          <p:cNvSpPr txBox="1"/>
          <p:nvPr/>
        </p:nvSpPr>
        <p:spPr>
          <a:xfrm>
            <a:off x="8670123" y="1855112"/>
            <a:ext cx="3220112" cy="3693319"/>
          </a:xfrm>
          <a:prstGeom prst="rect">
            <a:avLst/>
          </a:prstGeom>
          <a:noFill/>
        </p:spPr>
        <p:txBody>
          <a:bodyPr wrap="none" rtlCol="0">
            <a:spAutoFit/>
          </a:bodyPr>
          <a:lstStyle/>
          <a:p>
            <a:r>
              <a:rPr lang="en-US" dirty="0"/>
              <a:t>1980s </a:t>
            </a:r>
          </a:p>
          <a:p>
            <a:pPr marL="285750" indent="-285750">
              <a:buFontTx/>
              <a:buChar char="-"/>
            </a:pPr>
            <a:r>
              <a:rPr lang="en-US" dirty="0"/>
              <a:t>MS-DOS</a:t>
            </a:r>
          </a:p>
          <a:p>
            <a:pPr marL="742950" lvl="1" indent="-285750">
              <a:buFontTx/>
              <a:buChar char="-"/>
            </a:pPr>
            <a:r>
              <a:rPr lang="en-US" dirty="0"/>
              <a:t>primitive</a:t>
            </a:r>
          </a:p>
          <a:p>
            <a:pPr marL="742950" lvl="1" indent="-285750">
              <a:buFontTx/>
              <a:buChar char="-"/>
            </a:pPr>
            <a:r>
              <a:rPr lang="en-US" dirty="0"/>
              <a:t>singe-tasking</a:t>
            </a:r>
          </a:p>
          <a:p>
            <a:pPr marL="742950" lvl="1" indent="-285750">
              <a:buFontTx/>
              <a:buChar char="-"/>
            </a:pPr>
            <a:r>
              <a:rPr lang="en-US" dirty="0"/>
              <a:t>simple to use =&gt; success</a:t>
            </a:r>
          </a:p>
          <a:p>
            <a:pPr marL="285750" indent="-285750">
              <a:buFontTx/>
              <a:buChar char="-"/>
            </a:pPr>
            <a:r>
              <a:rPr lang="en-US" dirty="0"/>
              <a:t>Mac OS</a:t>
            </a:r>
          </a:p>
          <a:p>
            <a:pPr marL="742950" lvl="1" indent="-285750">
              <a:buFontTx/>
              <a:buChar char="-"/>
            </a:pPr>
            <a:r>
              <a:rPr lang="en-US" dirty="0"/>
              <a:t>GUI =&gt; wow!</a:t>
            </a:r>
          </a:p>
          <a:p>
            <a:pPr marL="742950" lvl="1" indent="-285750">
              <a:buFontTx/>
              <a:buChar char="-"/>
            </a:pPr>
            <a:r>
              <a:rPr lang="en-US" dirty="0"/>
              <a:t>not the first, though</a:t>
            </a:r>
          </a:p>
          <a:p>
            <a:r>
              <a:rPr lang="en-US" dirty="0"/>
              <a:t>1990s</a:t>
            </a:r>
          </a:p>
          <a:p>
            <a:pPr marL="285750" indent="-285750">
              <a:buFontTx/>
              <a:buChar char="-"/>
            </a:pPr>
            <a:r>
              <a:rPr lang="en-US" dirty="0"/>
              <a:t>Windows 3.1 / 95 / 98 / NT</a:t>
            </a:r>
          </a:p>
          <a:p>
            <a:pPr marL="285750" indent="-285750">
              <a:buFontTx/>
              <a:buChar char="-"/>
            </a:pPr>
            <a:r>
              <a:rPr lang="en-US" dirty="0"/>
              <a:t>Mac OS is evolving</a:t>
            </a:r>
          </a:p>
          <a:p>
            <a:pPr marL="285750" indent="-285750">
              <a:buFontTx/>
              <a:buChar char="-"/>
            </a:pPr>
            <a:r>
              <a:rPr lang="en-US" dirty="0"/>
              <a:t>networks &amp; internet</a:t>
            </a:r>
          </a:p>
          <a:p>
            <a:pPr marL="742950" lvl="1" indent="-285750">
              <a:buFontTx/>
              <a:buChar char="-"/>
            </a:pPr>
            <a:r>
              <a:rPr lang="en-US" dirty="0"/>
              <a:t>NT / Linux - servers</a:t>
            </a:r>
          </a:p>
        </p:txBody>
      </p:sp>
    </p:spTree>
    <p:extLst>
      <p:ext uri="{BB962C8B-B14F-4D97-AF65-F5344CB8AC3E}">
        <p14:creationId xmlns:p14="http://schemas.microsoft.com/office/powerpoint/2010/main" val="1853138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08CB8-F93F-D3B4-1F29-20BE9C411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0A3CAA-6139-8AED-9DEE-81393D26B41E}"/>
              </a:ext>
            </a:extLst>
          </p:cNvPr>
          <p:cNvSpPr>
            <a:spLocks noGrp="1"/>
          </p:cNvSpPr>
          <p:nvPr>
            <p:ph type="title"/>
          </p:nvPr>
        </p:nvSpPr>
        <p:spPr/>
        <p:txBody>
          <a:bodyPr/>
          <a:lstStyle/>
          <a:p>
            <a:r>
              <a:rPr lang="en-US" dirty="0" err="1"/>
              <a:t>Ancestry.computer</a:t>
            </a:r>
            <a:r>
              <a:rPr lang="en-US" dirty="0"/>
              <a:t> … for OS</a:t>
            </a:r>
          </a:p>
        </p:txBody>
      </p:sp>
      <p:pic>
        <p:nvPicPr>
          <p:cNvPr id="5" name="Content Placeholder 4">
            <a:extLst>
              <a:ext uri="{FF2B5EF4-FFF2-40B4-BE49-F238E27FC236}">
                <a16:creationId xmlns:a16="http://schemas.microsoft.com/office/drawing/2014/main" id="{2B903731-F4C4-53EB-876B-C0A001D3591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8929" y="1911156"/>
            <a:ext cx="8061194" cy="4022725"/>
          </a:xfrm>
        </p:spPr>
      </p:pic>
      <p:sp>
        <p:nvSpPr>
          <p:cNvPr id="17" name="Callout: Line 16">
            <a:extLst>
              <a:ext uri="{FF2B5EF4-FFF2-40B4-BE49-F238E27FC236}">
                <a16:creationId xmlns:a16="http://schemas.microsoft.com/office/drawing/2014/main" id="{6DAFD593-8A86-2D00-24B3-7B0ED36B05CD}"/>
              </a:ext>
            </a:extLst>
          </p:cNvPr>
          <p:cNvSpPr/>
          <p:nvPr/>
        </p:nvSpPr>
        <p:spPr>
          <a:xfrm>
            <a:off x="725621" y="1793404"/>
            <a:ext cx="1345053" cy="572237"/>
          </a:xfrm>
          <a:prstGeom prst="borderCallout1">
            <a:avLst>
              <a:gd name="adj1" fmla="val 103286"/>
              <a:gd name="adj2" fmla="val 49123"/>
              <a:gd name="adj3" fmla="val 374356"/>
              <a:gd name="adj4" fmla="val 7789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Steve Jobs visits PARC</a:t>
            </a:r>
          </a:p>
        </p:txBody>
      </p:sp>
      <p:sp>
        <p:nvSpPr>
          <p:cNvPr id="3" name="TextBox 2">
            <a:extLst>
              <a:ext uri="{FF2B5EF4-FFF2-40B4-BE49-F238E27FC236}">
                <a16:creationId xmlns:a16="http://schemas.microsoft.com/office/drawing/2014/main" id="{0EA616D9-2C95-F8A9-06CB-48EDFAC3FA07}"/>
              </a:ext>
            </a:extLst>
          </p:cNvPr>
          <p:cNvSpPr txBox="1"/>
          <p:nvPr/>
        </p:nvSpPr>
        <p:spPr>
          <a:xfrm>
            <a:off x="8415463" y="1855112"/>
            <a:ext cx="3874972" cy="3970318"/>
          </a:xfrm>
          <a:prstGeom prst="rect">
            <a:avLst/>
          </a:prstGeom>
          <a:noFill/>
        </p:spPr>
        <p:txBody>
          <a:bodyPr wrap="none" rtlCol="0">
            <a:spAutoFit/>
          </a:bodyPr>
          <a:lstStyle/>
          <a:p>
            <a:r>
              <a:rPr lang="en-US" dirty="0"/>
              <a:t>2000s+ – mobile &amp; embedded</a:t>
            </a:r>
          </a:p>
          <a:p>
            <a:pPr marL="285750" indent="-285750">
              <a:buFontTx/>
              <a:buChar char="-"/>
            </a:pPr>
            <a:r>
              <a:rPr lang="en-US" dirty="0"/>
              <a:t>iOS, Android, Blackberry, Win Phone</a:t>
            </a:r>
          </a:p>
          <a:p>
            <a:pPr marL="285750" indent="-285750">
              <a:buFontTx/>
              <a:buChar char="-"/>
            </a:pPr>
            <a:r>
              <a:rPr lang="en-US" dirty="0"/>
              <a:t>IoT devices</a:t>
            </a:r>
          </a:p>
          <a:p>
            <a:pPr marL="285750" indent="-285750">
              <a:buFontTx/>
              <a:buChar char="-"/>
            </a:pPr>
            <a:r>
              <a:rPr lang="en-US" dirty="0"/>
              <a:t>touch interfaces</a:t>
            </a:r>
          </a:p>
          <a:p>
            <a:pPr marL="285750" indent="-285750">
              <a:buFontTx/>
              <a:buChar char="-"/>
            </a:pPr>
            <a:r>
              <a:rPr lang="en-US" dirty="0"/>
              <a:t>constant connectivity</a:t>
            </a:r>
          </a:p>
          <a:p>
            <a:pPr marL="285750" indent="-285750">
              <a:buFontTx/>
              <a:buChar char="-"/>
            </a:pPr>
            <a:r>
              <a:rPr lang="en-US" dirty="0"/>
              <a:t>Ninja Turtles</a:t>
            </a:r>
          </a:p>
          <a:p>
            <a:pPr marL="285750" indent="-285750">
              <a:buFontTx/>
              <a:buChar char="-"/>
            </a:pPr>
            <a:endParaRPr lang="en-US" dirty="0"/>
          </a:p>
          <a:p>
            <a:r>
              <a:rPr lang="en-US" dirty="0"/>
              <a:t>2010s+ - cloud &amp; virtualization</a:t>
            </a:r>
          </a:p>
          <a:p>
            <a:pPr marL="285750" indent="-285750">
              <a:buFontTx/>
              <a:buChar char="-"/>
            </a:pPr>
            <a:r>
              <a:rPr lang="en-US" dirty="0"/>
              <a:t>resources on-demand</a:t>
            </a:r>
          </a:p>
          <a:p>
            <a:pPr marL="285750" indent="-285750">
              <a:buFontTx/>
              <a:buChar char="-"/>
            </a:pPr>
            <a:r>
              <a:rPr lang="en-US" dirty="0"/>
              <a:t>serverless</a:t>
            </a:r>
          </a:p>
          <a:p>
            <a:pPr marL="285750" indent="-285750">
              <a:buFontTx/>
              <a:buChar char="-"/>
            </a:pPr>
            <a:r>
              <a:rPr lang="en-US" dirty="0"/>
              <a:t>k8s, Docker</a:t>
            </a:r>
          </a:p>
          <a:p>
            <a:pPr marL="285750" indent="-285750">
              <a:buFontTx/>
              <a:buChar char="-"/>
            </a:pPr>
            <a:r>
              <a:rPr lang="en-US" dirty="0"/>
              <a:t>orchestration &amp; resource isolation</a:t>
            </a:r>
          </a:p>
          <a:p>
            <a:pPr marL="742950" lvl="1" indent="-285750">
              <a:buFontTx/>
              <a:buChar char="-"/>
            </a:pPr>
            <a:r>
              <a:rPr lang="en-US" dirty="0"/>
              <a:t>before – on one computer</a:t>
            </a:r>
          </a:p>
          <a:p>
            <a:pPr marL="742950" lvl="1" indent="-285750">
              <a:buFontTx/>
              <a:buChar char="-"/>
            </a:pPr>
            <a:r>
              <a:rPr lang="en-US" dirty="0"/>
              <a:t>now on scale</a:t>
            </a:r>
          </a:p>
        </p:txBody>
      </p:sp>
    </p:spTree>
    <p:extLst>
      <p:ext uri="{BB962C8B-B14F-4D97-AF65-F5344CB8AC3E}">
        <p14:creationId xmlns:p14="http://schemas.microsoft.com/office/powerpoint/2010/main" val="794135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894B3-FFF1-4A44-8B19-E477A3BB3355}"/>
              </a:ext>
            </a:extLst>
          </p:cNvPr>
          <p:cNvSpPr>
            <a:spLocks noGrp="1"/>
          </p:cNvSpPr>
          <p:nvPr>
            <p:ph type="title"/>
          </p:nvPr>
        </p:nvSpPr>
        <p:spPr/>
        <p:txBody>
          <a:bodyPr/>
          <a:lstStyle/>
          <a:p>
            <a:r>
              <a:rPr lang="en-US" dirty="0"/>
              <a:t>The evolution</a:t>
            </a:r>
          </a:p>
        </p:txBody>
      </p:sp>
      <p:sp>
        <p:nvSpPr>
          <p:cNvPr id="3" name="Content Placeholder 2">
            <a:extLst>
              <a:ext uri="{FF2B5EF4-FFF2-40B4-BE49-F238E27FC236}">
                <a16:creationId xmlns:a16="http://schemas.microsoft.com/office/drawing/2014/main" id="{097D5E6B-8460-452E-BCCC-B92D66DE9E92}"/>
              </a:ext>
            </a:extLst>
          </p:cNvPr>
          <p:cNvSpPr>
            <a:spLocks noGrp="1"/>
          </p:cNvSpPr>
          <p:nvPr>
            <p:ph idx="1"/>
          </p:nvPr>
        </p:nvSpPr>
        <p:spPr/>
        <p:txBody>
          <a:bodyPr>
            <a:normAutofit fontScale="92500" lnSpcReduction="20000"/>
          </a:bodyPr>
          <a:lstStyle/>
          <a:p>
            <a:r>
              <a:rPr lang="en-US" dirty="0"/>
              <a:t>Computers did not always look the way they do now</a:t>
            </a:r>
          </a:p>
          <a:p>
            <a:pPr marL="401638" indent="-401638">
              <a:buFont typeface="Wingdings" panose="05000000000000000000" pitchFamily="2" charset="2"/>
              <a:buChar char="Ø"/>
            </a:pPr>
            <a:r>
              <a:rPr lang="en-US" sz="1900" dirty="0"/>
              <a:t>In fact they were once base-10, not base-2</a:t>
            </a:r>
          </a:p>
          <a:p>
            <a:pPr marL="694246" lvl="1" indent="-401638">
              <a:buFont typeface="Wingdings" panose="05000000000000000000" pitchFamily="2" charset="2"/>
              <a:buChar char="Ø"/>
            </a:pPr>
            <a:r>
              <a:rPr lang="en-US" sz="1900" dirty="0"/>
              <a:t>The original goal was just crunch numbers (math) very </a:t>
            </a:r>
            <a:r>
              <a:rPr lang="en-US" sz="1900" dirty="0" err="1"/>
              <a:t>very</a:t>
            </a:r>
            <a:r>
              <a:rPr lang="en-US" sz="1900" dirty="0"/>
              <a:t> fast</a:t>
            </a:r>
          </a:p>
          <a:p>
            <a:pPr marL="877126" lvl="2" indent="-401638">
              <a:buFont typeface="Wingdings" panose="05000000000000000000" pitchFamily="2" charset="2"/>
              <a:buChar char="Ø"/>
            </a:pPr>
            <a:r>
              <a:rPr lang="en-US" sz="1900" dirty="0"/>
              <a:t>e.g., Alan Turing’s Enigma project</a:t>
            </a:r>
          </a:p>
          <a:p>
            <a:pPr marL="401638" indent="-401638">
              <a:buFont typeface="Wingdings" panose="05000000000000000000" pitchFamily="2" charset="2"/>
              <a:buChar char="Ø"/>
            </a:pPr>
            <a:r>
              <a:rPr lang="en-US" sz="1900" dirty="0"/>
              <a:t>EBCDIC was used instead of ASCII</a:t>
            </a:r>
          </a:p>
          <a:p>
            <a:pPr marL="0" indent="0">
              <a:buNone/>
            </a:pPr>
            <a:r>
              <a:rPr lang="en-US" dirty="0"/>
              <a:t>The standard today, is binary, high density chips, multiprocessing</a:t>
            </a:r>
          </a:p>
          <a:p>
            <a:pPr marL="0" indent="0">
              <a:buNone/>
            </a:pPr>
            <a:r>
              <a:rPr lang="en-US" dirty="0"/>
              <a:t>The future?</a:t>
            </a:r>
          </a:p>
          <a:p>
            <a:r>
              <a:rPr lang="en-US" dirty="0"/>
              <a:t>- Quantum Computing (</a:t>
            </a:r>
            <a:r>
              <a:rPr lang="en-US" u="sng" dirty="0">
                <a:hlinkClick r:id="rId3"/>
              </a:rPr>
              <a:t>https://www.ibm.com/quantum-computing/learn/what-is-quantum-computing</a:t>
            </a:r>
            <a:r>
              <a:rPr lang="en-US" u="sng" dirty="0"/>
              <a:t>)</a:t>
            </a:r>
            <a:endParaRPr lang="en-US" dirty="0"/>
          </a:p>
          <a:p>
            <a:r>
              <a:rPr lang="en-US" dirty="0"/>
              <a:t>- Neuromorphic Computing (R. A. Nawrocki, R. M. Voyles and S. E. </a:t>
            </a:r>
            <a:r>
              <a:rPr lang="en-US" dirty="0" err="1"/>
              <a:t>Shaheen</a:t>
            </a:r>
            <a:r>
              <a:rPr lang="en-US" dirty="0"/>
              <a:t>, "A Mini Review of </a:t>
            </a:r>
            <a:br>
              <a:rPr lang="en-US" dirty="0"/>
            </a:br>
            <a:r>
              <a:rPr lang="en-US" dirty="0"/>
              <a:t>Neuromorphic Architectures and Implementations," in IEEE Transactions on Electron Devices, vol. 63, no. 10, pp. 3819-3829, Oct. 2016, </a:t>
            </a:r>
            <a:r>
              <a:rPr lang="en-US" dirty="0" err="1"/>
              <a:t>doi</a:t>
            </a:r>
            <a:r>
              <a:rPr lang="en-US" dirty="0"/>
              <a:t>: 10.1109/TED.2016.2598413)</a:t>
            </a:r>
          </a:p>
          <a:p>
            <a:pPr marL="0" indent="0">
              <a:buNone/>
            </a:pPr>
            <a:endParaRPr lang="en-US" dirty="0"/>
          </a:p>
        </p:txBody>
      </p:sp>
    </p:spTree>
    <p:extLst>
      <p:ext uri="{BB962C8B-B14F-4D97-AF65-F5344CB8AC3E}">
        <p14:creationId xmlns:p14="http://schemas.microsoft.com/office/powerpoint/2010/main" val="1461754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45AD4E-B460-49A2-A284-7C7C6EAD7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171" y="1846183"/>
            <a:ext cx="9195581" cy="4136364"/>
          </a:xfrm>
          <a:prstGeom prst="rect">
            <a:avLst/>
          </a:prstGeom>
        </p:spPr>
      </p:pic>
      <p:sp>
        <p:nvSpPr>
          <p:cNvPr id="4" name="Title 3">
            <a:extLst>
              <a:ext uri="{FF2B5EF4-FFF2-40B4-BE49-F238E27FC236}">
                <a16:creationId xmlns:a16="http://schemas.microsoft.com/office/drawing/2014/main" id="{1D2390AE-B940-4BA7-9758-DA4EC100D05F}"/>
              </a:ext>
            </a:extLst>
          </p:cNvPr>
          <p:cNvSpPr>
            <a:spLocks noGrp="1"/>
          </p:cNvSpPr>
          <p:nvPr>
            <p:ph type="title"/>
          </p:nvPr>
        </p:nvSpPr>
        <p:spPr/>
        <p:txBody>
          <a:bodyPr/>
          <a:lstStyle/>
          <a:p>
            <a:r>
              <a:rPr lang="en-US" dirty="0"/>
              <a:t>BCD – Binary Coded Decimal</a:t>
            </a:r>
          </a:p>
        </p:txBody>
      </p:sp>
      <p:sp>
        <p:nvSpPr>
          <p:cNvPr id="5" name="TextBox 4">
            <a:extLst>
              <a:ext uri="{FF2B5EF4-FFF2-40B4-BE49-F238E27FC236}">
                <a16:creationId xmlns:a16="http://schemas.microsoft.com/office/drawing/2014/main" id="{0644A92F-136B-4FB2-9545-14DEFAAF4FC0}"/>
              </a:ext>
            </a:extLst>
          </p:cNvPr>
          <p:cNvSpPr txBox="1"/>
          <p:nvPr/>
        </p:nvSpPr>
        <p:spPr>
          <a:xfrm>
            <a:off x="2480604" y="5982547"/>
            <a:ext cx="8675076" cy="307777"/>
          </a:xfrm>
          <a:prstGeom prst="rect">
            <a:avLst/>
          </a:prstGeom>
          <a:noFill/>
        </p:spPr>
        <p:txBody>
          <a:bodyPr wrap="square" rtlCol="0">
            <a:spAutoFit/>
          </a:bodyPr>
          <a:lstStyle/>
          <a:p>
            <a:r>
              <a:rPr lang="en-US" sz="1400" dirty="0"/>
              <a:t>History of Punched Cards:  </a:t>
            </a:r>
            <a:r>
              <a:rPr lang="en-US" sz="1400" dirty="0">
                <a:hlinkClick r:id="rId3"/>
              </a:rPr>
              <a:t>https://homepage.divms.uiowa.edu/~jones/cards/codes.html</a:t>
            </a:r>
            <a:endParaRPr lang="en-US" sz="1400" dirty="0"/>
          </a:p>
        </p:txBody>
      </p:sp>
      <p:sp>
        <p:nvSpPr>
          <p:cNvPr id="2" name="TextBox 1">
            <a:extLst>
              <a:ext uri="{FF2B5EF4-FFF2-40B4-BE49-F238E27FC236}">
                <a16:creationId xmlns:a16="http://schemas.microsoft.com/office/drawing/2014/main" id="{8656A402-7A07-5C8B-413A-57364D49A6C5}"/>
              </a:ext>
            </a:extLst>
          </p:cNvPr>
          <p:cNvSpPr txBox="1"/>
          <p:nvPr/>
        </p:nvSpPr>
        <p:spPr>
          <a:xfrm>
            <a:off x="9673554" y="2600325"/>
            <a:ext cx="2518446" cy="2031325"/>
          </a:xfrm>
          <a:prstGeom prst="rect">
            <a:avLst/>
          </a:prstGeom>
          <a:noFill/>
        </p:spPr>
        <p:txBody>
          <a:bodyPr wrap="none" rtlCol="0">
            <a:spAutoFit/>
          </a:bodyPr>
          <a:lstStyle/>
          <a:p>
            <a:r>
              <a:rPr lang="en-US" dirty="0"/>
              <a:t>80 characters</a:t>
            </a:r>
          </a:p>
          <a:p>
            <a:pPr marL="285750" indent="-285750">
              <a:buFontTx/>
              <a:buChar char="-"/>
            </a:pPr>
            <a:r>
              <a:rPr lang="en-US" dirty="0"/>
              <a:t>one per column</a:t>
            </a:r>
          </a:p>
          <a:p>
            <a:endParaRPr lang="en-US" dirty="0"/>
          </a:p>
          <a:p>
            <a:r>
              <a:rPr lang="en-US" dirty="0"/>
              <a:t>1 hole - number</a:t>
            </a:r>
          </a:p>
          <a:p>
            <a:endParaRPr lang="en-US" dirty="0"/>
          </a:p>
          <a:p>
            <a:r>
              <a:rPr lang="en-US" dirty="0"/>
              <a:t>2+ rows – letter / symbol</a:t>
            </a:r>
          </a:p>
          <a:p>
            <a:pPr marL="285750" indent="-285750">
              <a:buFontTx/>
              <a:buChar char="-"/>
            </a:pPr>
            <a:r>
              <a:rPr lang="en-US" dirty="0"/>
              <a:t>top rows</a:t>
            </a:r>
          </a:p>
        </p:txBody>
      </p:sp>
    </p:spTree>
    <p:extLst>
      <p:ext uri="{BB962C8B-B14F-4D97-AF65-F5344CB8AC3E}">
        <p14:creationId xmlns:p14="http://schemas.microsoft.com/office/powerpoint/2010/main" val="3145955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C52FE2-AFAE-4E2E-992C-F721AFB3F646}"/>
              </a:ext>
            </a:extLst>
          </p:cNvPr>
          <p:cNvSpPr>
            <a:spLocks noGrp="1"/>
          </p:cNvSpPr>
          <p:nvPr>
            <p:ph type="title"/>
          </p:nvPr>
        </p:nvSpPr>
        <p:spPr/>
        <p:txBody>
          <a:bodyPr/>
          <a:lstStyle/>
          <a:p>
            <a:r>
              <a:rPr lang="en-US" dirty="0"/>
              <a:t>EBCDIC vs ASCII</a:t>
            </a:r>
          </a:p>
        </p:txBody>
      </p:sp>
      <p:pic>
        <p:nvPicPr>
          <p:cNvPr id="8" name="Content Placeholder 7">
            <a:extLst>
              <a:ext uri="{FF2B5EF4-FFF2-40B4-BE49-F238E27FC236}">
                <a16:creationId xmlns:a16="http://schemas.microsoft.com/office/drawing/2014/main" id="{7F6E62B1-9313-4A88-B87C-CDEC1542457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82588" y="1825489"/>
            <a:ext cx="3937746" cy="2860811"/>
          </a:xfrm>
        </p:spPr>
      </p:pic>
      <p:pic>
        <p:nvPicPr>
          <p:cNvPr id="10" name="Content Placeholder 9">
            <a:extLst>
              <a:ext uri="{FF2B5EF4-FFF2-40B4-BE49-F238E27FC236}">
                <a16:creationId xmlns:a16="http://schemas.microsoft.com/office/drawing/2014/main" id="{B2D0EE89-94BE-44AF-87CF-A6CE2BA93AC6}"/>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320334" y="1737361"/>
            <a:ext cx="4261691" cy="3144098"/>
          </a:xfrm>
        </p:spPr>
      </p:pic>
      <p:sp>
        <p:nvSpPr>
          <p:cNvPr id="3" name="TextBox 2">
            <a:extLst>
              <a:ext uri="{FF2B5EF4-FFF2-40B4-BE49-F238E27FC236}">
                <a16:creationId xmlns:a16="http://schemas.microsoft.com/office/drawing/2014/main" id="{77258200-E129-1F9C-EB7D-3EC2A3EE4383}"/>
              </a:ext>
            </a:extLst>
          </p:cNvPr>
          <p:cNvSpPr txBox="1"/>
          <p:nvPr/>
        </p:nvSpPr>
        <p:spPr>
          <a:xfrm>
            <a:off x="5717627" y="1179172"/>
            <a:ext cx="6096000" cy="369332"/>
          </a:xfrm>
          <a:prstGeom prst="rect">
            <a:avLst/>
          </a:prstGeom>
          <a:noFill/>
        </p:spPr>
        <p:txBody>
          <a:bodyPr wrap="square">
            <a:spAutoFit/>
          </a:bodyPr>
          <a:lstStyle/>
          <a:p>
            <a:r>
              <a:rPr lang="en-US" b="1" i="0" dirty="0">
                <a:solidFill>
                  <a:srgbClr val="202122"/>
                </a:solidFill>
                <a:effectLst/>
                <a:latin typeface="Arial" panose="020B0604020202020204" pitchFamily="34" charset="0"/>
              </a:rPr>
              <a:t>Extended Binary Coded Decimal Interchange Code</a:t>
            </a:r>
            <a:endParaRPr lang="en-US" dirty="0"/>
          </a:p>
        </p:txBody>
      </p:sp>
      <p:sp>
        <p:nvSpPr>
          <p:cNvPr id="2" name="TextBox 1">
            <a:extLst>
              <a:ext uri="{FF2B5EF4-FFF2-40B4-BE49-F238E27FC236}">
                <a16:creationId xmlns:a16="http://schemas.microsoft.com/office/drawing/2014/main" id="{02441ACB-FD72-2A75-0E92-034C7EADFE4B}"/>
              </a:ext>
            </a:extLst>
          </p:cNvPr>
          <p:cNvSpPr txBox="1"/>
          <p:nvPr/>
        </p:nvSpPr>
        <p:spPr>
          <a:xfrm>
            <a:off x="8582025" y="2219325"/>
            <a:ext cx="3443379" cy="2862322"/>
          </a:xfrm>
          <a:prstGeom prst="rect">
            <a:avLst/>
          </a:prstGeom>
          <a:noFill/>
        </p:spPr>
        <p:txBody>
          <a:bodyPr wrap="none" rtlCol="0">
            <a:spAutoFit/>
          </a:bodyPr>
          <a:lstStyle/>
          <a:p>
            <a:r>
              <a:rPr lang="en-US" dirty="0"/>
              <a:t>1960s</a:t>
            </a:r>
          </a:p>
          <a:p>
            <a:pPr marL="285750" indent="-285750">
              <a:buFontTx/>
              <a:buChar char="-"/>
            </a:pPr>
            <a:r>
              <a:rPr lang="en-US" dirty="0"/>
              <a:t>Close holes in punched cards</a:t>
            </a:r>
          </a:p>
          <a:p>
            <a:pPr marL="742950" lvl="1" indent="-285750">
              <a:buFontTx/>
              <a:buChar char="-"/>
            </a:pPr>
            <a:r>
              <a:rPr lang="en-US" dirty="0"/>
              <a:t>Can be misread</a:t>
            </a:r>
          </a:p>
          <a:p>
            <a:pPr marL="285750" indent="-285750">
              <a:buFontTx/>
              <a:buChar char="-"/>
            </a:pPr>
            <a:r>
              <a:rPr lang="en-US" dirty="0"/>
              <a:t>Values are scattered</a:t>
            </a:r>
          </a:p>
          <a:p>
            <a:pPr marL="742950" lvl="1" indent="-285750">
              <a:buFontTx/>
              <a:buChar char="-"/>
            </a:pPr>
            <a:r>
              <a:rPr lang="en-US" dirty="0"/>
              <a:t>Letters are not sequential</a:t>
            </a:r>
          </a:p>
          <a:p>
            <a:pPr marL="742950" lvl="1" indent="-285750">
              <a:buFontTx/>
              <a:buChar char="-"/>
            </a:pPr>
            <a:r>
              <a:rPr lang="en-US" dirty="0"/>
              <a:t>Hard to read &amp; manipulate</a:t>
            </a:r>
          </a:p>
          <a:p>
            <a:pPr marL="285750" indent="-285750">
              <a:buFontTx/>
              <a:buChar char="-"/>
            </a:pPr>
            <a:r>
              <a:rPr lang="en-US" dirty="0"/>
              <a:t>Replaced by ASCII</a:t>
            </a:r>
          </a:p>
          <a:p>
            <a:pPr marL="285750" indent="-285750">
              <a:buFontTx/>
              <a:buChar char="-"/>
            </a:pPr>
            <a:r>
              <a:rPr lang="en-US" dirty="0"/>
              <a:t>Still in use</a:t>
            </a:r>
          </a:p>
          <a:p>
            <a:pPr marL="742950" lvl="1" indent="-285750">
              <a:buFontTx/>
              <a:buChar char="-"/>
            </a:pPr>
            <a:r>
              <a:rPr lang="en-US" dirty="0"/>
              <a:t>legacy systems &amp; data</a:t>
            </a:r>
          </a:p>
          <a:p>
            <a:pPr marL="1200150" lvl="2" indent="-285750">
              <a:buFontTx/>
              <a:buChar char="-"/>
            </a:pPr>
            <a:r>
              <a:rPr lang="en-US" dirty="0"/>
              <a:t>some mainframes</a:t>
            </a:r>
          </a:p>
        </p:txBody>
      </p:sp>
      <p:sp>
        <p:nvSpPr>
          <p:cNvPr id="6" name="TextBox 5">
            <a:extLst>
              <a:ext uri="{FF2B5EF4-FFF2-40B4-BE49-F238E27FC236}">
                <a16:creationId xmlns:a16="http://schemas.microsoft.com/office/drawing/2014/main" id="{CE60B5AB-82E4-5B31-5034-3F597AD9EECF}"/>
              </a:ext>
            </a:extLst>
          </p:cNvPr>
          <p:cNvSpPr txBox="1"/>
          <p:nvPr/>
        </p:nvSpPr>
        <p:spPr>
          <a:xfrm>
            <a:off x="809625" y="5133975"/>
            <a:ext cx="6343650" cy="923330"/>
          </a:xfrm>
          <a:prstGeom prst="rect">
            <a:avLst/>
          </a:prstGeom>
          <a:noFill/>
        </p:spPr>
        <p:txBody>
          <a:bodyPr wrap="square" rtlCol="0">
            <a:spAutoFit/>
          </a:bodyPr>
          <a:lstStyle/>
          <a:p>
            <a:r>
              <a:rPr lang="en-US" dirty="0"/>
              <a:t>Professor: "So the American government went to IBM to come up 		with an encryption standard, and they came up with—"</a:t>
            </a:r>
            <a:br>
              <a:rPr lang="en-US" dirty="0"/>
            </a:br>
            <a:r>
              <a:rPr lang="en-US" dirty="0"/>
              <a:t>Student: "EBCDIC!"</a:t>
            </a:r>
          </a:p>
        </p:txBody>
      </p:sp>
    </p:spTree>
    <p:extLst>
      <p:ext uri="{BB962C8B-B14F-4D97-AF65-F5344CB8AC3E}">
        <p14:creationId xmlns:p14="http://schemas.microsoft.com/office/powerpoint/2010/main" val="2915650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D941B-369E-4544-8F9F-1B6044433E22}"/>
              </a:ext>
            </a:extLst>
          </p:cNvPr>
          <p:cNvSpPr>
            <a:spLocks noGrp="1"/>
          </p:cNvSpPr>
          <p:nvPr>
            <p:ph type="title"/>
          </p:nvPr>
        </p:nvSpPr>
        <p:spPr/>
        <p:txBody>
          <a:bodyPr/>
          <a:lstStyle/>
          <a:p>
            <a:r>
              <a:rPr lang="en-US" dirty="0"/>
              <a:t>But today: Your software on a computer … looks like this</a:t>
            </a:r>
          </a:p>
        </p:txBody>
      </p:sp>
      <p:sp>
        <p:nvSpPr>
          <p:cNvPr id="22" name="Rectangle 21">
            <a:extLst>
              <a:ext uri="{FF2B5EF4-FFF2-40B4-BE49-F238E27FC236}">
                <a16:creationId xmlns:a16="http://schemas.microsoft.com/office/drawing/2014/main" id="{3A11BA25-3A3A-4D7B-85FE-2F2177BAE1F3}"/>
              </a:ext>
            </a:extLst>
          </p:cNvPr>
          <p:cNvSpPr/>
          <p:nvPr/>
        </p:nvSpPr>
        <p:spPr>
          <a:xfrm>
            <a:off x="3327236" y="2241755"/>
            <a:ext cx="4654591" cy="772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Application</a:t>
            </a:r>
          </a:p>
        </p:txBody>
      </p:sp>
      <p:sp>
        <p:nvSpPr>
          <p:cNvPr id="23" name="Rectangle 22">
            <a:extLst>
              <a:ext uri="{FF2B5EF4-FFF2-40B4-BE49-F238E27FC236}">
                <a16:creationId xmlns:a16="http://schemas.microsoft.com/office/drawing/2014/main" id="{AF736D36-ED3D-419A-A734-ADF481756C02}"/>
              </a:ext>
            </a:extLst>
          </p:cNvPr>
          <p:cNvSpPr/>
          <p:nvPr/>
        </p:nvSpPr>
        <p:spPr>
          <a:xfrm>
            <a:off x="3327235" y="5060663"/>
            <a:ext cx="4654591" cy="772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Circuits/ Devices</a:t>
            </a:r>
          </a:p>
        </p:txBody>
      </p:sp>
      <p:sp>
        <p:nvSpPr>
          <p:cNvPr id="24" name="Rectangle 23">
            <a:extLst>
              <a:ext uri="{FF2B5EF4-FFF2-40B4-BE49-F238E27FC236}">
                <a16:creationId xmlns:a16="http://schemas.microsoft.com/office/drawing/2014/main" id="{4CE54EC6-9A63-4E4A-AF66-5910DA1EBCCB}"/>
              </a:ext>
            </a:extLst>
          </p:cNvPr>
          <p:cNvSpPr/>
          <p:nvPr/>
        </p:nvSpPr>
        <p:spPr>
          <a:xfrm>
            <a:off x="3327236" y="4146264"/>
            <a:ext cx="1404048" cy="772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CPU</a:t>
            </a:r>
          </a:p>
        </p:txBody>
      </p:sp>
      <p:sp>
        <p:nvSpPr>
          <p:cNvPr id="25" name="Rectangle 24">
            <a:extLst>
              <a:ext uri="{FF2B5EF4-FFF2-40B4-BE49-F238E27FC236}">
                <a16:creationId xmlns:a16="http://schemas.microsoft.com/office/drawing/2014/main" id="{7FAC5B12-8416-4862-A805-DD92E393DD89}"/>
              </a:ext>
            </a:extLst>
          </p:cNvPr>
          <p:cNvSpPr/>
          <p:nvPr/>
        </p:nvSpPr>
        <p:spPr>
          <a:xfrm>
            <a:off x="4952507" y="4146264"/>
            <a:ext cx="1404048" cy="772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Memory</a:t>
            </a:r>
          </a:p>
        </p:txBody>
      </p:sp>
      <p:sp>
        <p:nvSpPr>
          <p:cNvPr id="26" name="Rectangle 25">
            <a:extLst>
              <a:ext uri="{FF2B5EF4-FFF2-40B4-BE49-F238E27FC236}">
                <a16:creationId xmlns:a16="http://schemas.microsoft.com/office/drawing/2014/main" id="{181546FA-EA03-4B86-80BF-8222CB4EA79E}"/>
              </a:ext>
            </a:extLst>
          </p:cNvPr>
          <p:cNvSpPr/>
          <p:nvPr/>
        </p:nvSpPr>
        <p:spPr>
          <a:xfrm>
            <a:off x="6577778" y="4146264"/>
            <a:ext cx="1404048" cy="772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I/O</a:t>
            </a:r>
          </a:p>
        </p:txBody>
      </p:sp>
      <p:sp>
        <p:nvSpPr>
          <p:cNvPr id="27" name="Rectangle 26">
            <a:extLst>
              <a:ext uri="{FF2B5EF4-FFF2-40B4-BE49-F238E27FC236}">
                <a16:creationId xmlns:a16="http://schemas.microsoft.com/office/drawing/2014/main" id="{D73CAFAD-9F3A-4D7F-BE03-08571B779E3E}"/>
              </a:ext>
            </a:extLst>
          </p:cNvPr>
          <p:cNvSpPr/>
          <p:nvPr/>
        </p:nvSpPr>
        <p:spPr>
          <a:xfrm>
            <a:off x="3327235" y="3207286"/>
            <a:ext cx="4654591" cy="772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OS/ Drivers</a:t>
            </a:r>
          </a:p>
        </p:txBody>
      </p:sp>
      <p:sp>
        <p:nvSpPr>
          <p:cNvPr id="28" name="Arrow: Left 27">
            <a:extLst>
              <a:ext uri="{FF2B5EF4-FFF2-40B4-BE49-F238E27FC236}">
                <a16:creationId xmlns:a16="http://schemas.microsoft.com/office/drawing/2014/main" id="{E4518D73-F7E3-4BDA-A250-D7CB8E64F74D}"/>
              </a:ext>
            </a:extLst>
          </p:cNvPr>
          <p:cNvSpPr/>
          <p:nvPr/>
        </p:nvSpPr>
        <p:spPr>
          <a:xfrm>
            <a:off x="7981826" y="3850806"/>
            <a:ext cx="2684206" cy="424754"/>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dk1"/>
                </a:solidFill>
              </a:rPr>
              <a:t>Instruction Set</a:t>
            </a:r>
          </a:p>
        </p:txBody>
      </p:sp>
      <p:sp>
        <p:nvSpPr>
          <p:cNvPr id="29" name="Arrow: Right 28">
            <a:extLst>
              <a:ext uri="{FF2B5EF4-FFF2-40B4-BE49-F238E27FC236}">
                <a16:creationId xmlns:a16="http://schemas.microsoft.com/office/drawing/2014/main" id="{1FAAC75E-175A-4652-B786-90FF064CE5BA}"/>
              </a:ext>
            </a:extLst>
          </p:cNvPr>
          <p:cNvSpPr/>
          <p:nvPr/>
        </p:nvSpPr>
        <p:spPr>
          <a:xfrm>
            <a:off x="778715" y="4121685"/>
            <a:ext cx="2501326" cy="603698"/>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dk1"/>
                </a:solidFill>
              </a:rPr>
              <a:t>Binary</a:t>
            </a:r>
          </a:p>
        </p:txBody>
      </p:sp>
      <p:sp>
        <p:nvSpPr>
          <p:cNvPr id="30" name="Callout: Left Arrow 29">
            <a:extLst>
              <a:ext uri="{FF2B5EF4-FFF2-40B4-BE49-F238E27FC236}">
                <a16:creationId xmlns:a16="http://schemas.microsoft.com/office/drawing/2014/main" id="{6EEF7E8B-03C4-4EBE-9704-D92DC04A4E5B}"/>
              </a:ext>
            </a:extLst>
          </p:cNvPr>
          <p:cNvSpPr/>
          <p:nvPr/>
        </p:nvSpPr>
        <p:spPr>
          <a:xfrm>
            <a:off x="8117512" y="2167279"/>
            <a:ext cx="1893693" cy="812634"/>
          </a:xfrm>
          <a:prstGeom prst="left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High level language</a:t>
            </a:r>
          </a:p>
        </p:txBody>
      </p:sp>
      <p:sp>
        <p:nvSpPr>
          <p:cNvPr id="31" name="Callout: Left Arrow 30">
            <a:extLst>
              <a:ext uri="{FF2B5EF4-FFF2-40B4-BE49-F238E27FC236}">
                <a16:creationId xmlns:a16="http://schemas.microsoft.com/office/drawing/2014/main" id="{8EEC9EC8-D37B-4720-9398-8979C2BF33EF}"/>
              </a:ext>
            </a:extLst>
          </p:cNvPr>
          <p:cNvSpPr/>
          <p:nvPr/>
        </p:nvSpPr>
        <p:spPr>
          <a:xfrm>
            <a:off x="8117512" y="3224984"/>
            <a:ext cx="2259453" cy="495546"/>
          </a:xfrm>
          <a:prstGeom prst="left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dk1"/>
                </a:solidFill>
              </a:rPr>
              <a:t>Compiled libraries</a:t>
            </a:r>
          </a:p>
        </p:txBody>
      </p:sp>
      <p:sp>
        <p:nvSpPr>
          <p:cNvPr id="72" name="TextBox 71">
            <a:extLst>
              <a:ext uri="{FF2B5EF4-FFF2-40B4-BE49-F238E27FC236}">
                <a16:creationId xmlns:a16="http://schemas.microsoft.com/office/drawing/2014/main" id="{A0F46BCE-7929-A112-A0A1-F8BBBE5FF9B2}"/>
              </a:ext>
            </a:extLst>
          </p:cNvPr>
          <p:cNvSpPr txBox="1"/>
          <p:nvPr/>
        </p:nvSpPr>
        <p:spPr>
          <a:xfrm>
            <a:off x="8820150" y="4919079"/>
            <a:ext cx="3331361" cy="1200329"/>
          </a:xfrm>
          <a:prstGeom prst="rect">
            <a:avLst/>
          </a:prstGeom>
          <a:noFill/>
        </p:spPr>
        <p:txBody>
          <a:bodyPr wrap="none" rtlCol="0">
            <a:spAutoFit/>
          </a:bodyPr>
          <a:lstStyle/>
          <a:p>
            <a:r>
              <a:rPr lang="en-US" dirty="0"/>
              <a:t>Translation to binary</a:t>
            </a:r>
          </a:p>
          <a:p>
            <a:r>
              <a:rPr lang="en-US" dirty="0"/>
              <a:t>&amp;</a:t>
            </a:r>
          </a:p>
          <a:p>
            <a:r>
              <a:rPr lang="en-US" dirty="0"/>
              <a:t>contract between HW &amp; software</a:t>
            </a:r>
          </a:p>
          <a:p>
            <a:r>
              <a:rPr lang="en-US" dirty="0"/>
              <a:t>=&gt; compatibility issues</a:t>
            </a:r>
          </a:p>
        </p:txBody>
      </p:sp>
      <p:sp>
        <p:nvSpPr>
          <p:cNvPr id="73" name="TextBox 72">
            <a:extLst>
              <a:ext uri="{FF2B5EF4-FFF2-40B4-BE49-F238E27FC236}">
                <a16:creationId xmlns:a16="http://schemas.microsoft.com/office/drawing/2014/main" id="{DD02042A-C38D-6D8D-3F4F-9D1B3677A82F}"/>
              </a:ext>
            </a:extLst>
          </p:cNvPr>
          <p:cNvSpPr txBox="1"/>
          <p:nvPr/>
        </p:nvSpPr>
        <p:spPr>
          <a:xfrm>
            <a:off x="912678" y="5060663"/>
            <a:ext cx="1161793" cy="1200329"/>
          </a:xfrm>
          <a:prstGeom prst="rect">
            <a:avLst/>
          </a:prstGeom>
          <a:noFill/>
        </p:spPr>
        <p:txBody>
          <a:bodyPr wrap="none" rtlCol="0">
            <a:spAutoFit/>
          </a:bodyPr>
          <a:lstStyle/>
          <a:p>
            <a:r>
              <a:rPr lang="en-US" dirty="0"/>
              <a:t>transistors</a:t>
            </a:r>
          </a:p>
          <a:p>
            <a:r>
              <a:rPr lang="en-US" dirty="0"/>
              <a:t>resistors</a:t>
            </a:r>
          </a:p>
          <a:p>
            <a:r>
              <a:rPr lang="en-US" dirty="0"/>
              <a:t>wiring</a:t>
            </a:r>
          </a:p>
          <a:p>
            <a:r>
              <a:rPr lang="en-US" dirty="0" err="1"/>
              <a:t>etc</a:t>
            </a:r>
            <a:endParaRPr lang="en-US" dirty="0"/>
          </a:p>
        </p:txBody>
      </p:sp>
      <p:grpSp>
        <p:nvGrpSpPr>
          <p:cNvPr id="76" name="Group 75">
            <a:extLst>
              <a:ext uri="{FF2B5EF4-FFF2-40B4-BE49-F238E27FC236}">
                <a16:creationId xmlns:a16="http://schemas.microsoft.com/office/drawing/2014/main" id="{D7CFE2A7-6893-20CD-DCDA-81E6FFA7C946}"/>
              </a:ext>
            </a:extLst>
          </p:cNvPr>
          <p:cNvGrpSpPr/>
          <p:nvPr/>
        </p:nvGrpSpPr>
        <p:grpSpPr>
          <a:xfrm>
            <a:off x="2015565" y="5405550"/>
            <a:ext cx="1008000" cy="285120"/>
            <a:chOff x="2015565" y="5405550"/>
            <a:chExt cx="1008000" cy="285120"/>
          </a:xfrm>
        </p:grpSpPr>
        <mc:AlternateContent xmlns:mc="http://schemas.openxmlformats.org/markup-compatibility/2006" xmlns:p14="http://schemas.microsoft.com/office/powerpoint/2010/main">
          <mc:Choice Requires="p14">
            <p:contentPart p14:bwMode="auto" r:id="rId2">
              <p14:nvContentPartPr>
                <p14:cNvPr id="74" name="Ink 73">
                  <a:extLst>
                    <a:ext uri="{FF2B5EF4-FFF2-40B4-BE49-F238E27FC236}">
                      <a16:creationId xmlns:a16="http://schemas.microsoft.com/office/drawing/2014/main" id="{09559A2A-ACAE-D406-1DC6-A540B849553D}"/>
                    </a:ext>
                  </a:extLst>
                </p14:cNvPr>
                <p14:cNvContentPartPr/>
                <p14:nvPr/>
              </p14:nvContentPartPr>
              <p14:xfrm>
                <a:off x="2015565" y="5541990"/>
                <a:ext cx="825840" cy="148680"/>
              </p14:xfrm>
            </p:contentPart>
          </mc:Choice>
          <mc:Fallback xmlns="">
            <p:pic>
              <p:nvPicPr>
                <p:cNvPr id="74" name="Ink 73">
                  <a:extLst>
                    <a:ext uri="{FF2B5EF4-FFF2-40B4-BE49-F238E27FC236}">
                      <a16:creationId xmlns:a16="http://schemas.microsoft.com/office/drawing/2014/main" id="{09559A2A-ACAE-D406-1DC6-A540B849553D}"/>
                    </a:ext>
                  </a:extLst>
                </p:cNvPr>
                <p:cNvPicPr/>
                <p:nvPr/>
              </p:nvPicPr>
              <p:blipFill>
                <a:blip r:embed="rId3"/>
                <a:stretch>
                  <a:fillRect/>
                </a:stretch>
              </p:blipFill>
              <p:spPr>
                <a:xfrm>
                  <a:off x="2006925" y="5533350"/>
                  <a:ext cx="8434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5" name="Ink 74">
                  <a:extLst>
                    <a:ext uri="{FF2B5EF4-FFF2-40B4-BE49-F238E27FC236}">
                      <a16:creationId xmlns:a16="http://schemas.microsoft.com/office/drawing/2014/main" id="{858BBB83-C052-A808-48C8-DE979C8BEE7F}"/>
                    </a:ext>
                  </a:extLst>
                </p14:cNvPr>
                <p14:cNvContentPartPr/>
                <p14:nvPr/>
              </p14:nvContentPartPr>
              <p14:xfrm>
                <a:off x="2703165" y="5405550"/>
                <a:ext cx="320400" cy="240120"/>
              </p14:xfrm>
            </p:contentPart>
          </mc:Choice>
          <mc:Fallback xmlns="">
            <p:pic>
              <p:nvPicPr>
                <p:cNvPr id="75" name="Ink 74">
                  <a:extLst>
                    <a:ext uri="{FF2B5EF4-FFF2-40B4-BE49-F238E27FC236}">
                      <a16:creationId xmlns:a16="http://schemas.microsoft.com/office/drawing/2014/main" id="{858BBB83-C052-A808-48C8-DE979C8BEE7F}"/>
                    </a:ext>
                  </a:extLst>
                </p:cNvPr>
                <p:cNvPicPr/>
                <p:nvPr/>
              </p:nvPicPr>
              <p:blipFill>
                <a:blip r:embed="rId5"/>
                <a:stretch>
                  <a:fillRect/>
                </a:stretch>
              </p:blipFill>
              <p:spPr>
                <a:xfrm>
                  <a:off x="2694165" y="5396550"/>
                  <a:ext cx="338040" cy="257760"/>
                </a:xfrm>
                <a:prstGeom prst="rect">
                  <a:avLst/>
                </a:prstGeom>
              </p:spPr>
            </p:pic>
          </mc:Fallback>
        </mc:AlternateContent>
      </p:grpSp>
      <p:grpSp>
        <p:nvGrpSpPr>
          <p:cNvPr id="80" name="Group 79">
            <a:extLst>
              <a:ext uri="{FF2B5EF4-FFF2-40B4-BE49-F238E27FC236}">
                <a16:creationId xmlns:a16="http://schemas.microsoft.com/office/drawing/2014/main" id="{61365883-33D0-217F-F290-471AD6469875}"/>
              </a:ext>
            </a:extLst>
          </p:cNvPr>
          <p:cNvGrpSpPr/>
          <p:nvPr/>
        </p:nvGrpSpPr>
        <p:grpSpPr>
          <a:xfrm>
            <a:off x="9283965" y="4332390"/>
            <a:ext cx="186480" cy="518040"/>
            <a:chOff x="9283965" y="4332390"/>
            <a:chExt cx="186480" cy="518040"/>
          </a:xfrm>
        </p:grpSpPr>
        <mc:AlternateContent xmlns:mc="http://schemas.openxmlformats.org/markup-compatibility/2006" xmlns:p14="http://schemas.microsoft.com/office/powerpoint/2010/main">
          <mc:Choice Requires="p14">
            <p:contentPart p14:bwMode="auto" r:id="rId6">
              <p14:nvContentPartPr>
                <p14:cNvPr id="78" name="Ink 77">
                  <a:extLst>
                    <a:ext uri="{FF2B5EF4-FFF2-40B4-BE49-F238E27FC236}">
                      <a16:creationId xmlns:a16="http://schemas.microsoft.com/office/drawing/2014/main" id="{C339E8BC-3661-5AB8-EF7C-6904B188CB5C}"/>
                    </a:ext>
                  </a:extLst>
                </p14:cNvPr>
                <p14:cNvContentPartPr/>
                <p14:nvPr/>
              </p14:nvContentPartPr>
              <p14:xfrm>
                <a:off x="9405285" y="4386390"/>
                <a:ext cx="13320" cy="464040"/>
              </p14:xfrm>
            </p:contentPart>
          </mc:Choice>
          <mc:Fallback xmlns="">
            <p:pic>
              <p:nvPicPr>
                <p:cNvPr id="78" name="Ink 77">
                  <a:extLst>
                    <a:ext uri="{FF2B5EF4-FFF2-40B4-BE49-F238E27FC236}">
                      <a16:creationId xmlns:a16="http://schemas.microsoft.com/office/drawing/2014/main" id="{C339E8BC-3661-5AB8-EF7C-6904B188CB5C}"/>
                    </a:ext>
                  </a:extLst>
                </p:cNvPr>
                <p:cNvPicPr/>
                <p:nvPr/>
              </p:nvPicPr>
              <p:blipFill>
                <a:blip r:embed="rId7"/>
                <a:stretch>
                  <a:fillRect/>
                </a:stretch>
              </p:blipFill>
              <p:spPr>
                <a:xfrm>
                  <a:off x="9396285" y="4377390"/>
                  <a:ext cx="30960" cy="481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9" name="Ink 78">
                  <a:extLst>
                    <a:ext uri="{FF2B5EF4-FFF2-40B4-BE49-F238E27FC236}">
                      <a16:creationId xmlns:a16="http://schemas.microsoft.com/office/drawing/2014/main" id="{392046B3-A931-ACB0-8BB1-E2B7E69691E2}"/>
                    </a:ext>
                  </a:extLst>
                </p14:cNvPr>
                <p14:cNvContentPartPr/>
                <p14:nvPr/>
              </p14:nvContentPartPr>
              <p14:xfrm>
                <a:off x="9283965" y="4332390"/>
                <a:ext cx="186480" cy="219960"/>
              </p14:xfrm>
            </p:contentPart>
          </mc:Choice>
          <mc:Fallback xmlns="">
            <p:pic>
              <p:nvPicPr>
                <p:cNvPr id="79" name="Ink 78">
                  <a:extLst>
                    <a:ext uri="{FF2B5EF4-FFF2-40B4-BE49-F238E27FC236}">
                      <a16:creationId xmlns:a16="http://schemas.microsoft.com/office/drawing/2014/main" id="{392046B3-A931-ACB0-8BB1-E2B7E69691E2}"/>
                    </a:ext>
                  </a:extLst>
                </p:cNvPr>
                <p:cNvPicPr/>
                <p:nvPr/>
              </p:nvPicPr>
              <p:blipFill>
                <a:blip r:embed="rId9"/>
                <a:stretch>
                  <a:fillRect/>
                </a:stretch>
              </p:blipFill>
              <p:spPr>
                <a:xfrm>
                  <a:off x="9275325" y="4323390"/>
                  <a:ext cx="204120" cy="237600"/>
                </a:xfrm>
                <a:prstGeom prst="rect">
                  <a:avLst/>
                </a:prstGeom>
              </p:spPr>
            </p:pic>
          </mc:Fallback>
        </mc:AlternateContent>
      </p:grpSp>
    </p:spTree>
    <p:extLst>
      <p:ext uri="{BB962C8B-B14F-4D97-AF65-F5344CB8AC3E}">
        <p14:creationId xmlns:p14="http://schemas.microsoft.com/office/powerpoint/2010/main" val="3537615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6B174-9D1D-2B2D-52B0-66D4FDB6A1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2536BA-EF26-B928-3519-4B30E05AC7B0}"/>
              </a:ext>
            </a:extLst>
          </p:cNvPr>
          <p:cNvSpPr>
            <a:spLocks noGrp="1"/>
          </p:cNvSpPr>
          <p:nvPr>
            <p:ph type="title"/>
          </p:nvPr>
        </p:nvSpPr>
        <p:spPr>
          <a:xfrm>
            <a:off x="1097280" y="286603"/>
            <a:ext cx="3746090" cy="1450757"/>
          </a:xfrm>
        </p:spPr>
        <p:txBody>
          <a:bodyPr/>
          <a:lstStyle/>
          <a:p>
            <a:r>
              <a:rPr lang="en-US" dirty="0"/>
              <a:t>From code to CPU</a:t>
            </a:r>
          </a:p>
        </p:txBody>
      </p:sp>
      <p:sp>
        <p:nvSpPr>
          <p:cNvPr id="3" name="Content Placeholder 2">
            <a:extLst>
              <a:ext uri="{FF2B5EF4-FFF2-40B4-BE49-F238E27FC236}">
                <a16:creationId xmlns:a16="http://schemas.microsoft.com/office/drawing/2014/main" id="{1741974D-21B8-C4C3-24B4-498F1BBAEA6F}"/>
              </a:ext>
            </a:extLst>
          </p:cNvPr>
          <p:cNvSpPr>
            <a:spLocks noGrp="1"/>
          </p:cNvSpPr>
          <p:nvPr>
            <p:ph idx="1"/>
          </p:nvPr>
        </p:nvSpPr>
        <p:spPr>
          <a:xfrm>
            <a:off x="222209" y="1845732"/>
            <a:ext cx="4621162" cy="4335993"/>
          </a:xfrm>
        </p:spPr>
        <p:txBody>
          <a:bodyPr>
            <a:normAutofit fontScale="92500" lnSpcReduction="10000"/>
          </a:bodyPr>
          <a:lstStyle/>
          <a:p>
            <a:r>
              <a:rPr lang="en-US" dirty="0"/>
              <a:t>Compiler</a:t>
            </a:r>
          </a:p>
          <a:p>
            <a:pPr lvl="1">
              <a:buFont typeface="Arial" panose="020B0604020202020204" pitchFamily="34" charset="0"/>
              <a:buChar char="•"/>
            </a:pPr>
            <a:r>
              <a:rPr lang="en-US" dirty="0"/>
              <a:t>parse the code</a:t>
            </a:r>
          </a:p>
          <a:p>
            <a:pPr lvl="1">
              <a:buFont typeface="Arial" panose="020B0604020202020204" pitchFamily="34" charset="0"/>
              <a:buChar char="•"/>
            </a:pPr>
            <a:r>
              <a:rPr lang="en-US" dirty="0"/>
              <a:t>check the syntax</a:t>
            </a:r>
          </a:p>
          <a:p>
            <a:pPr lvl="1">
              <a:buFont typeface="Arial" panose="020B0604020202020204" pitchFamily="34" charset="0"/>
              <a:buChar char="•"/>
            </a:pPr>
            <a:r>
              <a:rPr lang="en-US" dirty="0"/>
              <a:t>produces an intermediate representation</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becomes</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optimization</a:t>
            </a:r>
          </a:p>
          <a:p>
            <a:pPr lvl="2">
              <a:buFont typeface="Arial" panose="020B0604020202020204" pitchFamily="34" charset="0"/>
              <a:buChar char="•"/>
            </a:pPr>
            <a:r>
              <a:rPr lang="en-US" dirty="0"/>
              <a:t>e.g., x = x * 2    -&gt;    x &lt;&lt; 1</a:t>
            </a:r>
          </a:p>
          <a:p>
            <a:pPr lvl="1">
              <a:buFont typeface="Arial" panose="020B0604020202020204" pitchFamily="34" charset="0"/>
              <a:buChar char="•"/>
            </a:pPr>
            <a:r>
              <a:rPr lang="en-US" dirty="0"/>
              <a:t>translate optimized IR into assembly language</a:t>
            </a:r>
          </a:p>
        </p:txBody>
      </p:sp>
      <p:graphicFrame>
        <p:nvGraphicFramePr>
          <p:cNvPr id="7" name="Table 6">
            <a:extLst>
              <a:ext uri="{FF2B5EF4-FFF2-40B4-BE49-F238E27FC236}">
                <a16:creationId xmlns:a16="http://schemas.microsoft.com/office/drawing/2014/main" id="{7CD5FA46-EFF9-9F81-9954-8F3D3B960D37}"/>
              </a:ext>
            </a:extLst>
          </p:cNvPr>
          <p:cNvGraphicFramePr>
            <a:graphicFrameLocks noGrp="1"/>
          </p:cNvGraphicFramePr>
          <p:nvPr/>
        </p:nvGraphicFramePr>
        <p:xfrm>
          <a:off x="4973157" y="506458"/>
          <a:ext cx="6996634" cy="5759504"/>
        </p:xfrm>
        <a:graphic>
          <a:graphicData uri="http://schemas.openxmlformats.org/drawingml/2006/table">
            <a:tbl>
              <a:tblPr/>
              <a:tblGrid>
                <a:gridCol w="2436433">
                  <a:extLst>
                    <a:ext uri="{9D8B030D-6E8A-4147-A177-3AD203B41FA5}">
                      <a16:colId xmlns:a16="http://schemas.microsoft.com/office/drawing/2014/main" val="144747720"/>
                    </a:ext>
                  </a:extLst>
                </a:gridCol>
                <a:gridCol w="4560201">
                  <a:extLst>
                    <a:ext uri="{9D8B030D-6E8A-4147-A177-3AD203B41FA5}">
                      <a16:colId xmlns:a16="http://schemas.microsoft.com/office/drawing/2014/main" val="2782677879"/>
                    </a:ext>
                  </a:extLst>
                </a:gridCol>
              </a:tblGrid>
              <a:tr h="0">
                <a:tc>
                  <a:txBody>
                    <a:bodyPr/>
                    <a:lstStyle/>
                    <a:p>
                      <a:pPr fontAlgn="base"/>
                      <a:r>
                        <a:rPr lang="en-US" sz="1800" b="1">
                          <a:effectLst/>
                        </a:rPr>
                        <a:t>8085 programming item</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DEDEDE"/>
                    </a:solidFill>
                  </a:tcPr>
                </a:tc>
                <a:tc>
                  <a:txBody>
                    <a:bodyPr/>
                    <a:lstStyle/>
                    <a:p>
                      <a:pPr fontAlgn="base"/>
                      <a:r>
                        <a:rPr lang="en-US" sz="1800" b="1">
                          <a:effectLst/>
                        </a:rPr>
                        <a:t>Description</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DEDEDE"/>
                    </a:solidFill>
                  </a:tcPr>
                </a:tc>
                <a:extLst>
                  <a:ext uri="{0D108BD9-81ED-4DB2-BD59-A6C34878D82A}">
                    <a16:rowId xmlns:a16="http://schemas.microsoft.com/office/drawing/2014/main" val="2562493849"/>
                  </a:ext>
                </a:extLst>
              </a:tr>
              <a:tr h="409908">
                <a:tc>
                  <a:txBody>
                    <a:bodyPr/>
                    <a:lstStyle/>
                    <a:p>
                      <a:pPr fontAlgn="base"/>
                      <a:r>
                        <a:rPr lang="en-US" sz="1800" b="1">
                          <a:effectLst/>
                        </a:rPr>
                        <a:t>Registers</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dirty="0">
                          <a:effectLst/>
                        </a:rPr>
                        <a:t>These are 8 bit general purpose registers such as B,C,D,E,H,L as mentioned.</a:t>
                      </a: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extLst>
                  <a:ext uri="{0D108BD9-81ED-4DB2-BD59-A6C34878D82A}">
                    <a16:rowId xmlns:a16="http://schemas.microsoft.com/office/drawing/2014/main" val="1429877696"/>
                  </a:ext>
                </a:extLst>
              </a:tr>
              <a:tr h="611702">
                <a:tc>
                  <a:txBody>
                    <a:bodyPr/>
                    <a:lstStyle/>
                    <a:p>
                      <a:pPr fontAlgn="base"/>
                      <a:r>
                        <a:rPr lang="en-US" sz="1800" b="1">
                          <a:effectLst/>
                        </a:rPr>
                        <a:t>Accumulator</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dirty="0">
                          <a:effectLst/>
                        </a:rPr>
                        <a:t>It is a 8 bit register used to store the result as well as intermediate operations of the mathematical operation.</a:t>
                      </a: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extLst>
                  <a:ext uri="{0D108BD9-81ED-4DB2-BD59-A6C34878D82A}">
                    <a16:rowId xmlns:a16="http://schemas.microsoft.com/office/drawing/2014/main" val="3884082784"/>
                  </a:ext>
                </a:extLst>
              </a:tr>
              <a:tr h="409908">
                <a:tc>
                  <a:txBody>
                    <a:bodyPr/>
                    <a:lstStyle/>
                    <a:p>
                      <a:pPr fontAlgn="base"/>
                      <a:r>
                        <a:rPr lang="en-US" sz="1800" b="1">
                          <a:effectLst/>
                        </a:rPr>
                        <a:t>Flags</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a:effectLst/>
                        </a:rPr>
                        <a:t>These are five flags , set and reset according to certain arithmetic and logical conditions.</a:t>
                      </a: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extLst>
                  <a:ext uri="{0D108BD9-81ED-4DB2-BD59-A6C34878D82A}">
                    <a16:rowId xmlns:a16="http://schemas.microsoft.com/office/drawing/2014/main" val="2208133773"/>
                  </a:ext>
                </a:extLst>
              </a:tr>
              <a:tr h="1620670">
                <a:tc>
                  <a:txBody>
                    <a:bodyPr/>
                    <a:lstStyle/>
                    <a:p>
                      <a:pPr fontAlgn="base"/>
                      <a:r>
                        <a:rPr lang="en-US" sz="1800" b="1">
                          <a:effectLst/>
                        </a:rPr>
                        <a:t>Program Counter(PC)</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a:effectLst/>
                        </a:rPr>
                        <a:t>It is 16 bit in size. The microprocessor uses this register to sequence the executions of the instructions. It is also used as memory pointer. It holds memory address from where next byte is to be fetched. It basically points to the assembly codes stored in the form of opcodes. When a byte is fetched , PC is incremented by 1 to point to the next memory location.</a:t>
                      </a: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extLst>
                  <a:ext uri="{0D108BD9-81ED-4DB2-BD59-A6C34878D82A}">
                    <a16:rowId xmlns:a16="http://schemas.microsoft.com/office/drawing/2014/main" val="1769065146"/>
                  </a:ext>
                </a:extLst>
              </a:tr>
              <a:tr h="1327424">
                <a:tc>
                  <a:txBody>
                    <a:bodyPr/>
                    <a:lstStyle/>
                    <a:p>
                      <a:pPr fontAlgn="base"/>
                      <a:r>
                        <a:rPr lang="en-US" sz="1800" b="1">
                          <a:effectLst/>
                        </a:rPr>
                        <a:t>Stack Pointer (SP)</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dirty="0">
                          <a:effectLst/>
                        </a:rPr>
                        <a:t>It is 16 bit in size. It points to the memory location in R/W memory known as stack. The beginning of stack is defined by loading 16 bit address in the SP.</a:t>
                      </a: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extLst>
                  <a:ext uri="{0D108BD9-81ED-4DB2-BD59-A6C34878D82A}">
                    <a16:rowId xmlns:a16="http://schemas.microsoft.com/office/drawing/2014/main" val="2388241828"/>
                  </a:ext>
                </a:extLst>
              </a:tr>
            </a:tbl>
          </a:graphicData>
        </a:graphic>
      </p:graphicFrame>
      <p:pic>
        <p:nvPicPr>
          <p:cNvPr id="5" name="Picture 4" descr="A black background with white text&#10;&#10;AI-generated content may be incorrect.">
            <a:extLst>
              <a:ext uri="{FF2B5EF4-FFF2-40B4-BE49-F238E27FC236}">
                <a16:creationId xmlns:a16="http://schemas.microsoft.com/office/drawing/2014/main" id="{08A6FCB6-F4A1-0D00-FC98-C236424C5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079" y="3079898"/>
            <a:ext cx="2202889" cy="771011"/>
          </a:xfrm>
          <a:prstGeom prst="rect">
            <a:avLst/>
          </a:prstGeom>
        </p:spPr>
      </p:pic>
      <p:pic>
        <p:nvPicPr>
          <p:cNvPr id="8" name="Picture 7" descr="A computer screen shot of a number&#10;&#10;AI-generated content may be incorrect.">
            <a:extLst>
              <a:ext uri="{FF2B5EF4-FFF2-40B4-BE49-F238E27FC236}">
                <a16:creationId xmlns:a16="http://schemas.microsoft.com/office/drawing/2014/main" id="{8179830C-A3F5-494F-CD59-D5BB7D0840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154" y="4290600"/>
            <a:ext cx="2276740" cy="978197"/>
          </a:xfrm>
          <a:prstGeom prst="rect">
            <a:avLst/>
          </a:prstGeom>
        </p:spPr>
      </p:pic>
    </p:spTree>
    <p:extLst>
      <p:ext uri="{BB962C8B-B14F-4D97-AF65-F5344CB8AC3E}">
        <p14:creationId xmlns:p14="http://schemas.microsoft.com/office/powerpoint/2010/main" val="2431494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58FF7-FF11-42EC-BBDD-013A03333515}"/>
              </a:ext>
            </a:extLst>
          </p:cNvPr>
          <p:cNvSpPr>
            <a:spLocks noGrp="1"/>
          </p:cNvSpPr>
          <p:nvPr>
            <p:ph type="title"/>
          </p:nvPr>
        </p:nvSpPr>
        <p:spPr/>
        <p:txBody>
          <a:bodyPr/>
          <a:lstStyle/>
          <a:p>
            <a:r>
              <a:rPr lang="en-US" dirty="0"/>
              <a:t>Fundamentals</a:t>
            </a:r>
          </a:p>
        </p:txBody>
      </p:sp>
      <p:sp>
        <p:nvSpPr>
          <p:cNvPr id="3" name="Content Placeholder 2">
            <a:extLst>
              <a:ext uri="{FF2B5EF4-FFF2-40B4-BE49-F238E27FC236}">
                <a16:creationId xmlns:a16="http://schemas.microsoft.com/office/drawing/2014/main" id="{9D86748E-5A2A-4409-BC22-B2B9DD64F481}"/>
              </a:ext>
            </a:extLst>
          </p:cNvPr>
          <p:cNvSpPr>
            <a:spLocks noGrp="1"/>
          </p:cNvSpPr>
          <p:nvPr>
            <p:ph idx="1"/>
          </p:nvPr>
        </p:nvSpPr>
        <p:spPr>
          <a:xfrm>
            <a:off x="1097279" y="1845733"/>
            <a:ext cx="10856595" cy="4459817"/>
          </a:xfrm>
        </p:spPr>
        <p:txBody>
          <a:bodyPr>
            <a:normAutofit/>
          </a:bodyPr>
          <a:lstStyle/>
          <a:p>
            <a:r>
              <a:rPr lang="en-US" dirty="0"/>
              <a:t>Yes, you know what a computer is … but how well and at what level?</a:t>
            </a:r>
          </a:p>
          <a:p>
            <a:r>
              <a:rPr lang="en-US" dirty="0"/>
              <a:t>Understanding the basics of how things work relate to why we make certain architectural choices</a:t>
            </a:r>
          </a:p>
          <a:p>
            <a:pPr lvl="0"/>
            <a:r>
              <a:rPr lang="en-US" dirty="0"/>
              <a:t>Main components</a:t>
            </a:r>
          </a:p>
          <a:p>
            <a:pPr lvl="1"/>
            <a:r>
              <a:rPr lang="en-US" dirty="0"/>
              <a:t>CPU</a:t>
            </a:r>
          </a:p>
          <a:p>
            <a:pPr lvl="2"/>
            <a:r>
              <a:rPr lang="en-US" dirty="0"/>
              <a:t>Nuances:</a:t>
            </a:r>
          </a:p>
          <a:p>
            <a:pPr lvl="3"/>
            <a:r>
              <a:rPr lang="en-US" dirty="0"/>
              <a:t>Clock speed -&gt; sometimes critical</a:t>
            </a:r>
          </a:p>
          <a:p>
            <a:pPr lvl="3"/>
            <a:r>
              <a:rPr lang="en-US" dirty="0"/>
              <a:t>Number of cores -&gt; affects parallelism</a:t>
            </a:r>
          </a:p>
          <a:p>
            <a:pPr lvl="3"/>
            <a:r>
              <a:rPr lang="en-US" dirty="0"/>
              <a:t>Instruction set (x86-64, ARM, RISC-V) -&gt; compatibility &amp; performance (high throughput vs complex instructions) &amp; energy</a:t>
            </a:r>
          </a:p>
          <a:p>
            <a:pPr lvl="4"/>
            <a:r>
              <a:rPr lang="en-US" dirty="0"/>
              <a:t>Apple M1 – progress, but Docker</a:t>
            </a:r>
          </a:p>
          <a:p>
            <a:pPr lvl="1"/>
            <a:r>
              <a:rPr lang="en-US" dirty="0"/>
              <a:t>Memory</a:t>
            </a:r>
          </a:p>
          <a:p>
            <a:pPr lvl="2"/>
            <a:r>
              <a:rPr lang="en-US" dirty="0"/>
              <a:t>What is available?</a:t>
            </a:r>
          </a:p>
          <a:p>
            <a:pPr lvl="3"/>
            <a:r>
              <a:rPr lang="en-US" dirty="0"/>
              <a:t>Program design -&gt; UX</a:t>
            </a:r>
          </a:p>
          <a:p>
            <a:pPr lvl="4"/>
            <a:r>
              <a:rPr lang="en-US" dirty="0"/>
              <a:t>can we load a whole video to memory?</a:t>
            </a:r>
          </a:p>
          <a:p>
            <a:pPr lvl="3"/>
            <a:r>
              <a:rPr lang="en-US" dirty="0"/>
              <a:t>JRE / DB / cache / </a:t>
            </a:r>
            <a:r>
              <a:rPr lang="en-US" dirty="0" err="1"/>
              <a:t>etc</a:t>
            </a:r>
            <a:r>
              <a:rPr lang="en-US" dirty="0"/>
              <a:t> tuning</a:t>
            </a:r>
          </a:p>
          <a:p>
            <a:endParaRPr lang="en-US" dirty="0"/>
          </a:p>
        </p:txBody>
      </p:sp>
    </p:spTree>
    <p:extLst>
      <p:ext uri="{BB962C8B-B14F-4D97-AF65-F5344CB8AC3E}">
        <p14:creationId xmlns:p14="http://schemas.microsoft.com/office/powerpoint/2010/main" val="327439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D4D54-FAD6-F94F-B57C-BB129C4621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D67DCA-1CC1-3CCC-826A-02B0538F7F1D}"/>
              </a:ext>
            </a:extLst>
          </p:cNvPr>
          <p:cNvSpPr>
            <a:spLocks noGrp="1"/>
          </p:cNvSpPr>
          <p:nvPr>
            <p:ph type="title"/>
          </p:nvPr>
        </p:nvSpPr>
        <p:spPr>
          <a:xfrm>
            <a:off x="1097280" y="286603"/>
            <a:ext cx="3746090" cy="1450757"/>
          </a:xfrm>
        </p:spPr>
        <p:txBody>
          <a:bodyPr/>
          <a:lstStyle/>
          <a:p>
            <a:r>
              <a:rPr lang="en-US" dirty="0"/>
              <a:t>From code to CPU</a:t>
            </a:r>
          </a:p>
        </p:txBody>
      </p:sp>
      <p:sp>
        <p:nvSpPr>
          <p:cNvPr id="3" name="Content Placeholder 2">
            <a:extLst>
              <a:ext uri="{FF2B5EF4-FFF2-40B4-BE49-F238E27FC236}">
                <a16:creationId xmlns:a16="http://schemas.microsoft.com/office/drawing/2014/main" id="{EFE581BD-2EFB-53D0-C5B1-B32079D3E9D4}"/>
              </a:ext>
            </a:extLst>
          </p:cNvPr>
          <p:cNvSpPr>
            <a:spLocks noGrp="1"/>
          </p:cNvSpPr>
          <p:nvPr>
            <p:ph idx="1"/>
          </p:nvPr>
        </p:nvSpPr>
        <p:spPr>
          <a:xfrm>
            <a:off x="222209" y="1845732"/>
            <a:ext cx="4621162" cy="4335993"/>
          </a:xfrm>
        </p:spPr>
        <p:txBody>
          <a:bodyPr>
            <a:normAutofit lnSpcReduction="10000"/>
          </a:bodyPr>
          <a:lstStyle/>
          <a:p>
            <a:r>
              <a:rPr lang="en-US" dirty="0"/>
              <a:t>Assembler</a:t>
            </a:r>
          </a:p>
          <a:p>
            <a:pPr lvl="1">
              <a:buFont typeface="Arial" panose="020B0604020202020204" pitchFamily="34" charset="0"/>
              <a:buChar char="•"/>
            </a:pPr>
            <a:r>
              <a:rPr lang="en-US" dirty="0"/>
              <a:t>assembly -&gt; machine codes (opcodes)</a:t>
            </a:r>
          </a:p>
          <a:p>
            <a:pPr lvl="2">
              <a:buFont typeface="Arial" panose="020B0604020202020204" pitchFamily="34" charset="0"/>
              <a:buChar char="•"/>
            </a:pPr>
            <a:r>
              <a:rPr lang="en-US" sz="1800" dirty="0"/>
              <a:t>e.g., mov </a:t>
            </a:r>
            <a:r>
              <a:rPr lang="en-US" sz="1800" dirty="0" err="1"/>
              <a:t>eax</a:t>
            </a:r>
            <a:r>
              <a:rPr lang="en-US" sz="1800" dirty="0"/>
              <a:t>, 5 -&gt; </a:t>
            </a:r>
            <a:r>
              <a:rPr lang="pl-PL" sz="1800" dirty="0"/>
              <a:t>B8 05 00 00 00</a:t>
            </a:r>
            <a:endParaRPr lang="en-US" sz="1800" dirty="0"/>
          </a:p>
          <a:p>
            <a:pPr lvl="1">
              <a:buFont typeface="Arial" panose="020B0604020202020204" pitchFamily="34" charset="0"/>
              <a:buChar char="•"/>
            </a:pPr>
            <a:r>
              <a:rPr lang="en-US" dirty="0"/>
              <a:t>some compilers skip assembly code</a:t>
            </a:r>
          </a:p>
          <a:p>
            <a:pPr marL="0">
              <a:buNone/>
            </a:pPr>
            <a:r>
              <a:rPr lang="en-US" sz="2400" dirty="0"/>
              <a:t> </a:t>
            </a:r>
            <a:r>
              <a:rPr lang="en-US" dirty="0"/>
              <a:t>Linker</a:t>
            </a:r>
          </a:p>
          <a:p>
            <a:pPr marL="544068" lvl="1" indent="-342900">
              <a:buFont typeface="Arial" panose="020B0604020202020204" pitchFamily="34" charset="0"/>
              <a:buChar char="•"/>
            </a:pPr>
            <a:r>
              <a:rPr lang="en-US" dirty="0"/>
              <a:t>combines object files into 1 executable</a:t>
            </a:r>
          </a:p>
          <a:p>
            <a:pPr marL="201168" lvl="1" indent="0">
              <a:buNone/>
            </a:pPr>
            <a:endParaRPr lang="en-US" dirty="0"/>
          </a:p>
          <a:p>
            <a:pPr marL="0">
              <a:buNone/>
            </a:pPr>
            <a:r>
              <a:rPr lang="en-US" dirty="0"/>
              <a:t> Instruction set</a:t>
            </a:r>
          </a:p>
          <a:p>
            <a:pPr marL="544068" lvl="1" indent="-342900">
              <a:buFont typeface="Arial" panose="020B0604020202020204" pitchFamily="34" charset="0"/>
              <a:buChar char="•"/>
            </a:pPr>
            <a:r>
              <a:rPr lang="en-US" dirty="0"/>
              <a:t>assembly</a:t>
            </a:r>
          </a:p>
          <a:p>
            <a:pPr marL="544068" lvl="1" indent="-342900">
              <a:buFont typeface="Arial" panose="020B0604020202020204" pitchFamily="34" charset="0"/>
              <a:buChar char="•"/>
            </a:pPr>
            <a:r>
              <a:rPr lang="en-US" dirty="0"/>
              <a:t>opcodes</a:t>
            </a:r>
          </a:p>
          <a:p>
            <a:pPr marL="544068" lvl="1" indent="-342900">
              <a:buFont typeface="Arial" panose="020B0604020202020204" pitchFamily="34" charset="0"/>
              <a:buChar char="•"/>
            </a:pPr>
            <a:r>
              <a:rPr lang="en-US" dirty="0"/>
              <a:t>rules of translation</a:t>
            </a:r>
          </a:p>
          <a:p>
            <a:pPr marL="201168" lvl="1" indent="0">
              <a:buNone/>
            </a:pPr>
            <a:endParaRPr lang="en-US" dirty="0"/>
          </a:p>
          <a:p>
            <a:pPr marL="0">
              <a:buNone/>
            </a:pPr>
            <a:r>
              <a:rPr lang="en-US" dirty="0"/>
              <a:t>clang -</a:t>
            </a:r>
            <a:r>
              <a:rPr lang="en-US" dirty="0" err="1"/>
              <a:t>mcpu</a:t>
            </a:r>
            <a:r>
              <a:rPr lang="en-US" dirty="0"/>
              <a:t>=</a:t>
            </a:r>
            <a:r>
              <a:rPr lang="en-US" dirty="0" err="1"/>
              <a:t>skylake</a:t>
            </a:r>
            <a:r>
              <a:rPr lang="en-US" dirty="0"/>
              <a:t> </a:t>
            </a:r>
            <a:r>
              <a:rPr lang="en-US" dirty="0" err="1"/>
              <a:t>main.c</a:t>
            </a:r>
            <a:r>
              <a:rPr lang="en-US" dirty="0"/>
              <a:t> -o main</a:t>
            </a:r>
          </a:p>
        </p:txBody>
      </p:sp>
      <p:graphicFrame>
        <p:nvGraphicFramePr>
          <p:cNvPr id="7" name="Table 6">
            <a:extLst>
              <a:ext uri="{FF2B5EF4-FFF2-40B4-BE49-F238E27FC236}">
                <a16:creationId xmlns:a16="http://schemas.microsoft.com/office/drawing/2014/main" id="{F864D2B3-072B-1161-9C8B-C4E8FC4C3A3B}"/>
              </a:ext>
            </a:extLst>
          </p:cNvPr>
          <p:cNvGraphicFramePr>
            <a:graphicFrameLocks noGrp="1"/>
          </p:cNvGraphicFramePr>
          <p:nvPr/>
        </p:nvGraphicFramePr>
        <p:xfrm>
          <a:off x="4973157" y="506458"/>
          <a:ext cx="6996634" cy="5759504"/>
        </p:xfrm>
        <a:graphic>
          <a:graphicData uri="http://schemas.openxmlformats.org/drawingml/2006/table">
            <a:tbl>
              <a:tblPr/>
              <a:tblGrid>
                <a:gridCol w="2436433">
                  <a:extLst>
                    <a:ext uri="{9D8B030D-6E8A-4147-A177-3AD203B41FA5}">
                      <a16:colId xmlns:a16="http://schemas.microsoft.com/office/drawing/2014/main" val="144747720"/>
                    </a:ext>
                  </a:extLst>
                </a:gridCol>
                <a:gridCol w="4560201">
                  <a:extLst>
                    <a:ext uri="{9D8B030D-6E8A-4147-A177-3AD203B41FA5}">
                      <a16:colId xmlns:a16="http://schemas.microsoft.com/office/drawing/2014/main" val="2782677879"/>
                    </a:ext>
                  </a:extLst>
                </a:gridCol>
              </a:tblGrid>
              <a:tr h="0">
                <a:tc>
                  <a:txBody>
                    <a:bodyPr/>
                    <a:lstStyle/>
                    <a:p>
                      <a:pPr fontAlgn="base"/>
                      <a:r>
                        <a:rPr lang="en-US" sz="1800" b="1">
                          <a:effectLst/>
                        </a:rPr>
                        <a:t>8085 programming item</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DEDEDE"/>
                    </a:solidFill>
                  </a:tcPr>
                </a:tc>
                <a:tc>
                  <a:txBody>
                    <a:bodyPr/>
                    <a:lstStyle/>
                    <a:p>
                      <a:pPr fontAlgn="base"/>
                      <a:r>
                        <a:rPr lang="en-US" sz="1800" b="1">
                          <a:effectLst/>
                        </a:rPr>
                        <a:t>Description</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DEDEDE"/>
                    </a:solidFill>
                  </a:tcPr>
                </a:tc>
                <a:extLst>
                  <a:ext uri="{0D108BD9-81ED-4DB2-BD59-A6C34878D82A}">
                    <a16:rowId xmlns:a16="http://schemas.microsoft.com/office/drawing/2014/main" val="2562493849"/>
                  </a:ext>
                </a:extLst>
              </a:tr>
              <a:tr h="409908">
                <a:tc>
                  <a:txBody>
                    <a:bodyPr/>
                    <a:lstStyle/>
                    <a:p>
                      <a:pPr fontAlgn="base"/>
                      <a:r>
                        <a:rPr lang="en-US" sz="1800" b="1">
                          <a:effectLst/>
                        </a:rPr>
                        <a:t>Registers</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dirty="0">
                          <a:effectLst/>
                        </a:rPr>
                        <a:t>These are 8 bit general purpose registers such as B,C,D,E,H,L as mentioned.</a:t>
                      </a: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extLst>
                  <a:ext uri="{0D108BD9-81ED-4DB2-BD59-A6C34878D82A}">
                    <a16:rowId xmlns:a16="http://schemas.microsoft.com/office/drawing/2014/main" val="1429877696"/>
                  </a:ext>
                </a:extLst>
              </a:tr>
              <a:tr h="611702">
                <a:tc>
                  <a:txBody>
                    <a:bodyPr/>
                    <a:lstStyle/>
                    <a:p>
                      <a:pPr fontAlgn="base"/>
                      <a:r>
                        <a:rPr lang="en-US" sz="1800" b="1">
                          <a:effectLst/>
                        </a:rPr>
                        <a:t>Accumulator</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dirty="0">
                          <a:effectLst/>
                        </a:rPr>
                        <a:t>It is a 8 bit register used to store the result as well as intermediate operations of the mathematical operation.</a:t>
                      </a: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extLst>
                  <a:ext uri="{0D108BD9-81ED-4DB2-BD59-A6C34878D82A}">
                    <a16:rowId xmlns:a16="http://schemas.microsoft.com/office/drawing/2014/main" val="3884082784"/>
                  </a:ext>
                </a:extLst>
              </a:tr>
              <a:tr h="409908">
                <a:tc>
                  <a:txBody>
                    <a:bodyPr/>
                    <a:lstStyle/>
                    <a:p>
                      <a:pPr fontAlgn="base"/>
                      <a:r>
                        <a:rPr lang="en-US" sz="1800" b="1">
                          <a:effectLst/>
                        </a:rPr>
                        <a:t>Flags</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a:effectLst/>
                        </a:rPr>
                        <a:t>These are five flags , set and reset according to certain arithmetic and logical conditions.</a:t>
                      </a: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extLst>
                  <a:ext uri="{0D108BD9-81ED-4DB2-BD59-A6C34878D82A}">
                    <a16:rowId xmlns:a16="http://schemas.microsoft.com/office/drawing/2014/main" val="2208133773"/>
                  </a:ext>
                </a:extLst>
              </a:tr>
              <a:tr h="1620670">
                <a:tc>
                  <a:txBody>
                    <a:bodyPr/>
                    <a:lstStyle/>
                    <a:p>
                      <a:pPr fontAlgn="base"/>
                      <a:r>
                        <a:rPr lang="en-US" sz="1800" b="1">
                          <a:effectLst/>
                        </a:rPr>
                        <a:t>Program Counter(PC)</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a:effectLst/>
                        </a:rPr>
                        <a:t>It is 16 bit in size. The microprocessor uses this register to sequence the executions of the instructions. It is also used as memory pointer. It holds memory address from where next byte is to be fetched. It basically points to the assembly codes stored in the form of opcodes. When a byte is fetched , PC is incremented by 1 to point to the next memory location.</a:t>
                      </a: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extLst>
                  <a:ext uri="{0D108BD9-81ED-4DB2-BD59-A6C34878D82A}">
                    <a16:rowId xmlns:a16="http://schemas.microsoft.com/office/drawing/2014/main" val="1769065146"/>
                  </a:ext>
                </a:extLst>
              </a:tr>
              <a:tr h="1327424">
                <a:tc>
                  <a:txBody>
                    <a:bodyPr/>
                    <a:lstStyle/>
                    <a:p>
                      <a:pPr fontAlgn="base"/>
                      <a:r>
                        <a:rPr lang="en-US" sz="1800" b="1">
                          <a:effectLst/>
                        </a:rPr>
                        <a:t>Stack Pointer (SP)</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dirty="0">
                          <a:effectLst/>
                        </a:rPr>
                        <a:t>It is 16 bit in size. It points to the memory location in R/W memory known as stack. The beginning of stack is defined by loading 16 bit address in the SP.</a:t>
                      </a: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extLst>
                  <a:ext uri="{0D108BD9-81ED-4DB2-BD59-A6C34878D82A}">
                    <a16:rowId xmlns:a16="http://schemas.microsoft.com/office/drawing/2014/main" val="2388241828"/>
                  </a:ext>
                </a:extLst>
              </a:tr>
            </a:tbl>
          </a:graphicData>
        </a:graphic>
      </p:graphicFrame>
    </p:spTree>
    <p:extLst>
      <p:ext uri="{BB962C8B-B14F-4D97-AF65-F5344CB8AC3E}">
        <p14:creationId xmlns:p14="http://schemas.microsoft.com/office/powerpoint/2010/main" val="486269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3154D-311A-CEBC-55F3-B2DDD78B48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D95494-2613-23F1-BAC3-3E9B21B38A8A}"/>
              </a:ext>
            </a:extLst>
          </p:cNvPr>
          <p:cNvSpPr>
            <a:spLocks noGrp="1"/>
          </p:cNvSpPr>
          <p:nvPr>
            <p:ph type="title"/>
          </p:nvPr>
        </p:nvSpPr>
        <p:spPr>
          <a:xfrm>
            <a:off x="1097280" y="286603"/>
            <a:ext cx="3746090" cy="1450757"/>
          </a:xfrm>
        </p:spPr>
        <p:txBody>
          <a:bodyPr/>
          <a:lstStyle/>
          <a:p>
            <a:r>
              <a:rPr lang="en-US" dirty="0"/>
              <a:t>From code to CPU</a:t>
            </a:r>
          </a:p>
        </p:txBody>
      </p:sp>
      <p:sp>
        <p:nvSpPr>
          <p:cNvPr id="3" name="Content Placeholder 2">
            <a:extLst>
              <a:ext uri="{FF2B5EF4-FFF2-40B4-BE49-F238E27FC236}">
                <a16:creationId xmlns:a16="http://schemas.microsoft.com/office/drawing/2014/main" id="{C9DBAB7B-AF0E-97ED-EEA8-F535051286DC}"/>
              </a:ext>
            </a:extLst>
          </p:cNvPr>
          <p:cNvSpPr>
            <a:spLocks noGrp="1"/>
          </p:cNvSpPr>
          <p:nvPr>
            <p:ph idx="1"/>
          </p:nvPr>
        </p:nvSpPr>
        <p:spPr>
          <a:xfrm>
            <a:off x="222209" y="1845732"/>
            <a:ext cx="4621162" cy="4335993"/>
          </a:xfrm>
        </p:spPr>
        <p:txBody>
          <a:bodyPr>
            <a:normAutofit/>
          </a:bodyPr>
          <a:lstStyle/>
          <a:p>
            <a:r>
              <a:rPr lang="en-US" dirty="0"/>
              <a:t>Execution cycle</a:t>
            </a:r>
          </a:p>
          <a:p>
            <a:pPr lvl="1">
              <a:buFont typeface="Arial" panose="020B0604020202020204" pitchFamily="34" charset="0"/>
              <a:buChar char="•"/>
            </a:pPr>
            <a:r>
              <a:rPr lang="en-US" dirty="0"/>
              <a:t>extract next instruction from memory</a:t>
            </a:r>
          </a:p>
          <a:p>
            <a:pPr lvl="1">
              <a:buFont typeface="Arial" panose="020B0604020202020204" pitchFamily="34" charset="0"/>
              <a:buChar char="•"/>
            </a:pPr>
            <a:r>
              <a:rPr lang="en-US" dirty="0"/>
              <a:t>decode an opcode</a:t>
            </a:r>
          </a:p>
          <a:p>
            <a:pPr lvl="2">
              <a:buFont typeface="Arial" panose="020B0604020202020204" pitchFamily="34" charset="0"/>
              <a:buChar char="•"/>
            </a:pPr>
            <a:r>
              <a:rPr lang="en-US" dirty="0"/>
              <a:t>what instruction</a:t>
            </a:r>
          </a:p>
          <a:p>
            <a:pPr lvl="2">
              <a:buFont typeface="Arial" panose="020B0604020202020204" pitchFamily="34" charset="0"/>
              <a:buChar char="•"/>
            </a:pPr>
            <a:r>
              <a:rPr lang="en-US" dirty="0"/>
              <a:t>what data</a:t>
            </a:r>
          </a:p>
          <a:p>
            <a:pPr lvl="1">
              <a:buFont typeface="Arial" panose="020B0604020202020204" pitchFamily="34" charset="0"/>
              <a:buChar char="•"/>
            </a:pPr>
            <a:r>
              <a:rPr lang="en-US" dirty="0"/>
              <a:t>execute the operation</a:t>
            </a:r>
          </a:p>
          <a:p>
            <a:pPr lvl="1">
              <a:buFont typeface="Arial" panose="020B0604020202020204" pitchFamily="34" charset="0"/>
              <a:buChar char="•"/>
            </a:pPr>
            <a:r>
              <a:rPr lang="en-US" dirty="0"/>
              <a:t>write the result</a:t>
            </a:r>
          </a:p>
          <a:p>
            <a:pPr lvl="1">
              <a:buFont typeface="Arial" panose="020B0604020202020204" pitchFamily="34" charset="0"/>
              <a:buChar char="•"/>
            </a:pPr>
            <a:r>
              <a:rPr lang="en-US" dirty="0"/>
              <a:t>jump to the next instruction</a:t>
            </a:r>
          </a:p>
          <a:p>
            <a:pPr lvl="1">
              <a:buFont typeface="Arial" panose="020B0604020202020204" pitchFamily="34" charset="0"/>
              <a:buChar char="•"/>
            </a:pPr>
            <a:r>
              <a:rPr lang="en-US" dirty="0"/>
              <a:t>3 GHz = 3 billion cycles / sec</a:t>
            </a:r>
          </a:p>
        </p:txBody>
      </p:sp>
      <p:graphicFrame>
        <p:nvGraphicFramePr>
          <p:cNvPr id="7" name="Table 6">
            <a:extLst>
              <a:ext uri="{FF2B5EF4-FFF2-40B4-BE49-F238E27FC236}">
                <a16:creationId xmlns:a16="http://schemas.microsoft.com/office/drawing/2014/main" id="{62FEEACE-7019-6C0A-E29D-F7E4FA4551D2}"/>
              </a:ext>
            </a:extLst>
          </p:cNvPr>
          <p:cNvGraphicFramePr>
            <a:graphicFrameLocks noGrp="1"/>
          </p:cNvGraphicFramePr>
          <p:nvPr/>
        </p:nvGraphicFramePr>
        <p:xfrm>
          <a:off x="4973157" y="506458"/>
          <a:ext cx="6996634" cy="5759504"/>
        </p:xfrm>
        <a:graphic>
          <a:graphicData uri="http://schemas.openxmlformats.org/drawingml/2006/table">
            <a:tbl>
              <a:tblPr/>
              <a:tblGrid>
                <a:gridCol w="2436433">
                  <a:extLst>
                    <a:ext uri="{9D8B030D-6E8A-4147-A177-3AD203B41FA5}">
                      <a16:colId xmlns:a16="http://schemas.microsoft.com/office/drawing/2014/main" val="144747720"/>
                    </a:ext>
                  </a:extLst>
                </a:gridCol>
                <a:gridCol w="4560201">
                  <a:extLst>
                    <a:ext uri="{9D8B030D-6E8A-4147-A177-3AD203B41FA5}">
                      <a16:colId xmlns:a16="http://schemas.microsoft.com/office/drawing/2014/main" val="2782677879"/>
                    </a:ext>
                  </a:extLst>
                </a:gridCol>
              </a:tblGrid>
              <a:tr h="0">
                <a:tc>
                  <a:txBody>
                    <a:bodyPr/>
                    <a:lstStyle/>
                    <a:p>
                      <a:pPr fontAlgn="base"/>
                      <a:r>
                        <a:rPr lang="en-US" sz="1800" b="1">
                          <a:effectLst/>
                        </a:rPr>
                        <a:t>8085 programming item</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DEDEDE"/>
                    </a:solidFill>
                  </a:tcPr>
                </a:tc>
                <a:tc>
                  <a:txBody>
                    <a:bodyPr/>
                    <a:lstStyle/>
                    <a:p>
                      <a:pPr fontAlgn="base"/>
                      <a:r>
                        <a:rPr lang="en-US" sz="1800" b="1">
                          <a:effectLst/>
                        </a:rPr>
                        <a:t>Description</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DEDEDE"/>
                    </a:solidFill>
                  </a:tcPr>
                </a:tc>
                <a:extLst>
                  <a:ext uri="{0D108BD9-81ED-4DB2-BD59-A6C34878D82A}">
                    <a16:rowId xmlns:a16="http://schemas.microsoft.com/office/drawing/2014/main" val="2562493849"/>
                  </a:ext>
                </a:extLst>
              </a:tr>
              <a:tr h="409908">
                <a:tc>
                  <a:txBody>
                    <a:bodyPr/>
                    <a:lstStyle/>
                    <a:p>
                      <a:pPr fontAlgn="base"/>
                      <a:r>
                        <a:rPr lang="en-US" sz="1800" b="1">
                          <a:effectLst/>
                        </a:rPr>
                        <a:t>Registers</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dirty="0">
                          <a:effectLst/>
                        </a:rPr>
                        <a:t>These are 8 bit general purpose registers such as B,C,D,E,H,L as mentioned.</a:t>
                      </a: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extLst>
                  <a:ext uri="{0D108BD9-81ED-4DB2-BD59-A6C34878D82A}">
                    <a16:rowId xmlns:a16="http://schemas.microsoft.com/office/drawing/2014/main" val="1429877696"/>
                  </a:ext>
                </a:extLst>
              </a:tr>
              <a:tr h="611702">
                <a:tc>
                  <a:txBody>
                    <a:bodyPr/>
                    <a:lstStyle/>
                    <a:p>
                      <a:pPr fontAlgn="base"/>
                      <a:r>
                        <a:rPr lang="en-US" sz="1800" b="1">
                          <a:effectLst/>
                        </a:rPr>
                        <a:t>Accumulator</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dirty="0">
                          <a:effectLst/>
                        </a:rPr>
                        <a:t>It is a 8 bit register used to store the result as well as intermediate operations of the mathematical operation.</a:t>
                      </a: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extLst>
                  <a:ext uri="{0D108BD9-81ED-4DB2-BD59-A6C34878D82A}">
                    <a16:rowId xmlns:a16="http://schemas.microsoft.com/office/drawing/2014/main" val="3884082784"/>
                  </a:ext>
                </a:extLst>
              </a:tr>
              <a:tr h="409908">
                <a:tc>
                  <a:txBody>
                    <a:bodyPr/>
                    <a:lstStyle/>
                    <a:p>
                      <a:pPr fontAlgn="base"/>
                      <a:r>
                        <a:rPr lang="en-US" sz="1800" b="1">
                          <a:effectLst/>
                        </a:rPr>
                        <a:t>Flags</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a:effectLst/>
                        </a:rPr>
                        <a:t>These are five flags , set and reset according to certain arithmetic and logical conditions.</a:t>
                      </a: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extLst>
                  <a:ext uri="{0D108BD9-81ED-4DB2-BD59-A6C34878D82A}">
                    <a16:rowId xmlns:a16="http://schemas.microsoft.com/office/drawing/2014/main" val="2208133773"/>
                  </a:ext>
                </a:extLst>
              </a:tr>
              <a:tr h="1620670">
                <a:tc>
                  <a:txBody>
                    <a:bodyPr/>
                    <a:lstStyle/>
                    <a:p>
                      <a:pPr fontAlgn="base"/>
                      <a:r>
                        <a:rPr lang="en-US" sz="1800" b="1">
                          <a:effectLst/>
                        </a:rPr>
                        <a:t>Program Counter(PC)</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a:effectLst/>
                        </a:rPr>
                        <a:t>It is 16 bit in size. The microprocessor uses this register to sequence the executions of the instructions. It is also used as memory pointer. It holds memory address from where next byte is to be fetched. It basically points to the assembly codes stored in the form of opcodes. When a byte is fetched , PC is incremented by 1 to point to the next memory location.</a:t>
                      </a: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extLst>
                  <a:ext uri="{0D108BD9-81ED-4DB2-BD59-A6C34878D82A}">
                    <a16:rowId xmlns:a16="http://schemas.microsoft.com/office/drawing/2014/main" val="1769065146"/>
                  </a:ext>
                </a:extLst>
              </a:tr>
              <a:tr h="1327424">
                <a:tc>
                  <a:txBody>
                    <a:bodyPr/>
                    <a:lstStyle/>
                    <a:p>
                      <a:pPr fontAlgn="base"/>
                      <a:r>
                        <a:rPr lang="en-US" sz="1800" b="1">
                          <a:effectLst/>
                        </a:rPr>
                        <a:t>Stack Pointer (SP)</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dirty="0">
                          <a:effectLst/>
                        </a:rPr>
                        <a:t>It is 16 bit in size. It points to the memory location in R/W memory known as stack. The beginning of stack is defined by loading 16 bit address in the SP.</a:t>
                      </a: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extLst>
                  <a:ext uri="{0D108BD9-81ED-4DB2-BD59-A6C34878D82A}">
                    <a16:rowId xmlns:a16="http://schemas.microsoft.com/office/drawing/2014/main" val="2388241828"/>
                  </a:ext>
                </a:extLst>
              </a:tr>
            </a:tbl>
          </a:graphicData>
        </a:graphic>
      </p:graphicFrame>
    </p:spTree>
    <p:extLst>
      <p:ext uri="{BB962C8B-B14F-4D97-AF65-F5344CB8AC3E}">
        <p14:creationId xmlns:p14="http://schemas.microsoft.com/office/powerpoint/2010/main" val="1719453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9ADE1-EC00-5C69-E39A-29D3789A44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3F40D4-CEB7-8333-AE91-B9F8B0B9264A}"/>
              </a:ext>
            </a:extLst>
          </p:cNvPr>
          <p:cNvSpPr>
            <a:spLocks noGrp="1"/>
          </p:cNvSpPr>
          <p:nvPr>
            <p:ph type="title"/>
          </p:nvPr>
        </p:nvSpPr>
        <p:spPr>
          <a:xfrm>
            <a:off x="1097280" y="286603"/>
            <a:ext cx="3746090" cy="1450757"/>
          </a:xfrm>
        </p:spPr>
        <p:txBody>
          <a:bodyPr/>
          <a:lstStyle/>
          <a:p>
            <a:r>
              <a:rPr lang="en-US" dirty="0"/>
              <a:t>From code to CPU</a:t>
            </a:r>
          </a:p>
        </p:txBody>
      </p:sp>
      <p:sp>
        <p:nvSpPr>
          <p:cNvPr id="3" name="Content Placeholder 2">
            <a:extLst>
              <a:ext uri="{FF2B5EF4-FFF2-40B4-BE49-F238E27FC236}">
                <a16:creationId xmlns:a16="http://schemas.microsoft.com/office/drawing/2014/main" id="{C5231579-DA7E-CFA3-E536-49E47DAE5059}"/>
              </a:ext>
            </a:extLst>
          </p:cNvPr>
          <p:cNvSpPr>
            <a:spLocks noGrp="1"/>
          </p:cNvSpPr>
          <p:nvPr>
            <p:ph idx="1"/>
          </p:nvPr>
        </p:nvSpPr>
        <p:spPr>
          <a:xfrm>
            <a:off x="222209" y="1845732"/>
            <a:ext cx="4621162" cy="4335993"/>
          </a:xfrm>
        </p:spPr>
        <p:txBody>
          <a:bodyPr>
            <a:normAutofit/>
          </a:bodyPr>
          <a:lstStyle/>
          <a:p>
            <a:r>
              <a:rPr lang="en-US" dirty="0"/>
              <a:t>1976 year – Intel 8085</a:t>
            </a:r>
          </a:p>
          <a:p>
            <a:r>
              <a:rPr lang="en-US" dirty="0"/>
              <a:t>Besides “execution units”:</a:t>
            </a:r>
          </a:p>
          <a:p>
            <a:pPr lvl="1">
              <a:buFont typeface="Arial" panose="020B0604020202020204" pitchFamily="34" charset="0"/>
              <a:buChar char="•"/>
            </a:pPr>
            <a:r>
              <a:rPr lang="en-US" dirty="0"/>
              <a:t>Registers – hold temporary data</a:t>
            </a:r>
          </a:p>
          <a:p>
            <a:pPr lvl="1">
              <a:buFont typeface="Arial" panose="020B0604020202020204" pitchFamily="34" charset="0"/>
              <a:buChar char="•"/>
            </a:pPr>
            <a:r>
              <a:rPr lang="en-US" dirty="0"/>
              <a:t>Accumulator – store arithmetic results</a:t>
            </a:r>
          </a:p>
          <a:p>
            <a:pPr lvl="1">
              <a:buFont typeface="Arial" panose="020B0604020202020204" pitchFamily="34" charset="0"/>
              <a:buChar char="•"/>
            </a:pPr>
            <a:r>
              <a:rPr lang="en-US" dirty="0"/>
              <a:t>Flags – zero, negative, overflow, </a:t>
            </a:r>
            <a:r>
              <a:rPr lang="en-US" dirty="0" err="1"/>
              <a:t>etc</a:t>
            </a:r>
            <a:endParaRPr lang="en-US" dirty="0"/>
          </a:p>
          <a:p>
            <a:pPr lvl="1">
              <a:buFont typeface="Arial" panose="020B0604020202020204" pitchFamily="34" charset="0"/>
              <a:buChar char="•"/>
            </a:pPr>
            <a:r>
              <a:rPr lang="en-US" dirty="0"/>
              <a:t>Program counter – next instruction address</a:t>
            </a:r>
          </a:p>
          <a:p>
            <a:pPr lvl="1">
              <a:buFont typeface="Arial" panose="020B0604020202020204" pitchFamily="34" charset="0"/>
              <a:buChar char="•"/>
            </a:pPr>
            <a:r>
              <a:rPr lang="en-US" dirty="0"/>
              <a:t>Stack pointer – stack address</a:t>
            </a:r>
          </a:p>
          <a:p>
            <a:pPr lvl="1">
              <a:buFont typeface="Arial" panose="020B0604020202020204" pitchFamily="34" charset="0"/>
              <a:buChar char="•"/>
            </a:pPr>
            <a:endParaRPr lang="en-US" dirty="0"/>
          </a:p>
          <a:p>
            <a:r>
              <a:rPr lang="en-US" dirty="0"/>
              <a:t>Now</a:t>
            </a:r>
          </a:p>
          <a:p>
            <a:pPr lvl="1">
              <a:buFont typeface="Arial" panose="020B0604020202020204" pitchFamily="34" charset="0"/>
              <a:buChar char="•"/>
            </a:pPr>
            <a:r>
              <a:rPr lang="en-US" dirty="0"/>
              <a:t>significantly more complex</a:t>
            </a:r>
          </a:p>
          <a:p>
            <a:pPr lvl="1">
              <a:buFont typeface="Arial" panose="020B0604020202020204" pitchFamily="34" charset="0"/>
              <a:buChar char="•"/>
            </a:pPr>
            <a:r>
              <a:rPr lang="en-US" dirty="0"/>
              <a:t>the same principles</a:t>
            </a:r>
          </a:p>
          <a:p>
            <a:pPr marL="201168" lvl="1" indent="0">
              <a:buNone/>
            </a:pPr>
            <a:endParaRPr lang="en-US" dirty="0"/>
          </a:p>
        </p:txBody>
      </p:sp>
      <p:graphicFrame>
        <p:nvGraphicFramePr>
          <p:cNvPr id="7" name="Table 6">
            <a:extLst>
              <a:ext uri="{FF2B5EF4-FFF2-40B4-BE49-F238E27FC236}">
                <a16:creationId xmlns:a16="http://schemas.microsoft.com/office/drawing/2014/main" id="{80D6A26D-0A34-0734-CCBA-E3CBF1D3CE0E}"/>
              </a:ext>
            </a:extLst>
          </p:cNvPr>
          <p:cNvGraphicFramePr>
            <a:graphicFrameLocks noGrp="1"/>
          </p:cNvGraphicFramePr>
          <p:nvPr/>
        </p:nvGraphicFramePr>
        <p:xfrm>
          <a:off x="4973157" y="506458"/>
          <a:ext cx="6996634" cy="5759504"/>
        </p:xfrm>
        <a:graphic>
          <a:graphicData uri="http://schemas.openxmlformats.org/drawingml/2006/table">
            <a:tbl>
              <a:tblPr/>
              <a:tblGrid>
                <a:gridCol w="2436433">
                  <a:extLst>
                    <a:ext uri="{9D8B030D-6E8A-4147-A177-3AD203B41FA5}">
                      <a16:colId xmlns:a16="http://schemas.microsoft.com/office/drawing/2014/main" val="144747720"/>
                    </a:ext>
                  </a:extLst>
                </a:gridCol>
                <a:gridCol w="4560201">
                  <a:extLst>
                    <a:ext uri="{9D8B030D-6E8A-4147-A177-3AD203B41FA5}">
                      <a16:colId xmlns:a16="http://schemas.microsoft.com/office/drawing/2014/main" val="2782677879"/>
                    </a:ext>
                  </a:extLst>
                </a:gridCol>
              </a:tblGrid>
              <a:tr h="0">
                <a:tc>
                  <a:txBody>
                    <a:bodyPr/>
                    <a:lstStyle/>
                    <a:p>
                      <a:pPr fontAlgn="base"/>
                      <a:r>
                        <a:rPr lang="en-US" sz="1800" b="1">
                          <a:effectLst/>
                        </a:rPr>
                        <a:t>8085 programming item</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DEDEDE"/>
                    </a:solidFill>
                  </a:tcPr>
                </a:tc>
                <a:tc>
                  <a:txBody>
                    <a:bodyPr/>
                    <a:lstStyle/>
                    <a:p>
                      <a:pPr fontAlgn="base"/>
                      <a:r>
                        <a:rPr lang="en-US" sz="1800" b="1">
                          <a:effectLst/>
                        </a:rPr>
                        <a:t>Description</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DEDEDE"/>
                    </a:solidFill>
                  </a:tcPr>
                </a:tc>
                <a:extLst>
                  <a:ext uri="{0D108BD9-81ED-4DB2-BD59-A6C34878D82A}">
                    <a16:rowId xmlns:a16="http://schemas.microsoft.com/office/drawing/2014/main" val="2562493849"/>
                  </a:ext>
                </a:extLst>
              </a:tr>
              <a:tr h="409908">
                <a:tc>
                  <a:txBody>
                    <a:bodyPr/>
                    <a:lstStyle/>
                    <a:p>
                      <a:pPr fontAlgn="base"/>
                      <a:r>
                        <a:rPr lang="en-US" sz="1800" b="1">
                          <a:effectLst/>
                        </a:rPr>
                        <a:t>Registers</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dirty="0">
                          <a:effectLst/>
                        </a:rPr>
                        <a:t>These are 8 bit general purpose registers such as B,C,D,E,H,L as mentioned.</a:t>
                      </a: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extLst>
                  <a:ext uri="{0D108BD9-81ED-4DB2-BD59-A6C34878D82A}">
                    <a16:rowId xmlns:a16="http://schemas.microsoft.com/office/drawing/2014/main" val="1429877696"/>
                  </a:ext>
                </a:extLst>
              </a:tr>
              <a:tr h="611702">
                <a:tc>
                  <a:txBody>
                    <a:bodyPr/>
                    <a:lstStyle/>
                    <a:p>
                      <a:pPr fontAlgn="base"/>
                      <a:r>
                        <a:rPr lang="en-US" sz="1800" b="1">
                          <a:effectLst/>
                        </a:rPr>
                        <a:t>Accumulator</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dirty="0">
                          <a:effectLst/>
                        </a:rPr>
                        <a:t>It is a 8 bit register used to store the result as well as intermediate operations of the mathematical operation.</a:t>
                      </a: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extLst>
                  <a:ext uri="{0D108BD9-81ED-4DB2-BD59-A6C34878D82A}">
                    <a16:rowId xmlns:a16="http://schemas.microsoft.com/office/drawing/2014/main" val="3884082784"/>
                  </a:ext>
                </a:extLst>
              </a:tr>
              <a:tr h="409908">
                <a:tc>
                  <a:txBody>
                    <a:bodyPr/>
                    <a:lstStyle/>
                    <a:p>
                      <a:pPr fontAlgn="base"/>
                      <a:r>
                        <a:rPr lang="en-US" sz="1800" b="1">
                          <a:effectLst/>
                        </a:rPr>
                        <a:t>Flags</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a:effectLst/>
                        </a:rPr>
                        <a:t>These are five flags , set and reset according to certain arithmetic and logical conditions.</a:t>
                      </a: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extLst>
                  <a:ext uri="{0D108BD9-81ED-4DB2-BD59-A6C34878D82A}">
                    <a16:rowId xmlns:a16="http://schemas.microsoft.com/office/drawing/2014/main" val="2208133773"/>
                  </a:ext>
                </a:extLst>
              </a:tr>
              <a:tr h="1620670">
                <a:tc>
                  <a:txBody>
                    <a:bodyPr/>
                    <a:lstStyle/>
                    <a:p>
                      <a:pPr fontAlgn="base"/>
                      <a:r>
                        <a:rPr lang="en-US" sz="1800" b="1">
                          <a:effectLst/>
                        </a:rPr>
                        <a:t>Program Counter(PC)</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a:effectLst/>
                        </a:rPr>
                        <a:t>It is 16 bit in size. The microprocessor uses this register to sequence the executions of the instructions. It is also used as memory pointer. It holds memory address from where next byte is to be fetched. It basically points to the assembly codes stored in the form of opcodes. When a byte is fetched , PC is incremented by 1 to point to the next memory location.</a:t>
                      </a: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extLst>
                  <a:ext uri="{0D108BD9-81ED-4DB2-BD59-A6C34878D82A}">
                    <a16:rowId xmlns:a16="http://schemas.microsoft.com/office/drawing/2014/main" val="1769065146"/>
                  </a:ext>
                </a:extLst>
              </a:tr>
              <a:tr h="1327424">
                <a:tc>
                  <a:txBody>
                    <a:bodyPr/>
                    <a:lstStyle/>
                    <a:p>
                      <a:pPr fontAlgn="base"/>
                      <a:r>
                        <a:rPr lang="en-US" sz="1800" b="1">
                          <a:effectLst/>
                        </a:rPr>
                        <a:t>Stack Pointer (SP)</a:t>
                      </a:r>
                      <a:endParaRPr lang="en-US" sz="1800">
                        <a:effectLst/>
                      </a:endParaRP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tc>
                  <a:txBody>
                    <a:bodyPr/>
                    <a:lstStyle/>
                    <a:p>
                      <a:pPr fontAlgn="base"/>
                      <a:r>
                        <a:rPr lang="en-US" sz="1800" dirty="0">
                          <a:effectLst/>
                        </a:rPr>
                        <a:t>It is 16 bit in size. It points to the memory location in R/W memory known as stack. The beginning of stack is defined by loading 16 bit address in the SP.</a:t>
                      </a:r>
                    </a:p>
                  </a:txBody>
                  <a:tcPr marL="4296" marR="4296" marT="4296" marB="4296" anchor="ctr">
                    <a:lnL w="6350" cap="flat" cmpd="sng" algn="ctr">
                      <a:solidFill>
                        <a:srgbClr val="660033"/>
                      </a:solidFill>
                      <a:prstDash val="solid"/>
                      <a:round/>
                      <a:headEnd type="none" w="med" len="med"/>
                      <a:tailEnd type="none" w="med" len="med"/>
                    </a:lnL>
                    <a:lnR w="6350" cap="flat" cmpd="sng" algn="ctr">
                      <a:solidFill>
                        <a:srgbClr val="660033"/>
                      </a:solidFill>
                      <a:prstDash val="solid"/>
                      <a:round/>
                      <a:headEnd type="none" w="med" len="med"/>
                      <a:tailEnd type="none" w="med" len="med"/>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solidFill>
                      <a:srgbClr val="FFFFFF"/>
                    </a:solidFill>
                  </a:tcPr>
                </a:tc>
                <a:extLst>
                  <a:ext uri="{0D108BD9-81ED-4DB2-BD59-A6C34878D82A}">
                    <a16:rowId xmlns:a16="http://schemas.microsoft.com/office/drawing/2014/main" val="2388241828"/>
                  </a:ext>
                </a:extLst>
              </a:tr>
            </a:tbl>
          </a:graphicData>
        </a:graphic>
      </p:graphicFrame>
    </p:spTree>
    <p:extLst>
      <p:ext uri="{BB962C8B-B14F-4D97-AF65-F5344CB8AC3E}">
        <p14:creationId xmlns:p14="http://schemas.microsoft.com/office/powerpoint/2010/main" val="829975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B0246-7886-4C92-84A7-B5738177471D}"/>
              </a:ext>
            </a:extLst>
          </p:cNvPr>
          <p:cNvSpPr>
            <a:spLocks noGrp="1"/>
          </p:cNvSpPr>
          <p:nvPr>
            <p:ph type="title"/>
          </p:nvPr>
        </p:nvSpPr>
        <p:spPr/>
        <p:txBody>
          <a:bodyPr/>
          <a:lstStyle/>
          <a:p>
            <a:r>
              <a:rPr lang="en-US" dirty="0"/>
              <a:t>From code to CPU</a:t>
            </a:r>
          </a:p>
        </p:txBody>
      </p:sp>
      <p:sp>
        <p:nvSpPr>
          <p:cNvPr id="3" name="Content Placeholder 2">
            <a:extLst>
              <a:ext uri="{FF2B5EF4-FFF2-40B4-BE49-F238E27FC236}">
                <a16:creationId xmlns:a16="http://schemas.microsoft.com/office/drawing/2014/main" id="{5E53163B-545C-4127-AF96-CE2CD941C9EE}"/>
              </a:ext>
            </a:extLst>
          </p:cNvPr>
          <p:cNvSpPr>
            <a:spLocks noGrp="1"/>
          </p:cNvSpPr>
          <p:nvPr>
            <p:ph idx="1"/>
          </p:nvPr>
        </p:nvSpPr>
        <p:spPr>
          <a:xfrm>
            <a:off x="1097280" y="1845734"/>
            <a:ext cx="3875876" cy="4023360"/>
          </a:xfrm>
        </p:spPr>
        <p:txBody>
          <a:bodyPr/>
          <a:lstStyle/>
          <a:p>
            <a:r>
              <a:rPr lang="en-US" dirty="0"/>
              <a:t>x86 examples</a:t>
            </a:r>
          </a:p>
        </p:txBody>
      </p:sp>
      <p:sp>
        <p:nvSpPr>
          <p:cNvPr id="5" name="TextBox 4">
            <a:extLst>
              <a:ext uri="{FF2B5EF4-FFF2-40B4-BE49-F238E27FC236}">
                <a16:creationId xmlns:a16="http://schemas.microsoft.com/office/drawing/2014/main" id="{132ED085-EF24-4356-994C-D492A9264D17}"/>
              </a:ext>
            </a:extLst>
          </p:cNvPr>
          <p:cNvSpPr txBox="1"/>
          <p:nvPr/>
        </p:nvSpPr>
        <p:spPr>
          <a:xfrm>
            <a:off x="1446981" y="5299100"/>
            <a:ext cx="3768049" cy="369332"/>
          </a:xfrm>
          <a:prstGeom prst="rect">
            <a:avLst/>
          </a:prstGeom>
          <a:noFill/>
        </p:spPr>
        <p:txBody>
          <a:bodyPr wrap="square" rtlCol="0">
            <a:spAutoFit/>
          </a:bodyPr>
          <a:lstStyle/>
          <a:p>
            <a:r>
              <a:rPr lang="en-US" dirty="0"/>
              <a:t>Adds x8C and x6E = </a:t>
            </a:r>
            <a:r>
              <a:rPr lang="en-US" dirty="0" err="1"/>
              <a:t>xFA</a:t>
            </a:r>
            <a:r>
              <a:rPr lang="en-US" dirty="0"/>
              <a:t> (250)</a:t>
            </a:r>
          </a:p>
        </p:txBody>
      </p:sp>
      <p:sp>
        <p:nvSpPr>
          <p:cNvPr id="6" name="TextBox 5">
            <a:extLst>
              <a:ext uri="{FF2B5EF4-FFF2-40B4-BE49-F238E27FC236}">
                <a16:creationId xmlns:a16="http://schemas.microsoft.com/office/drawing/2014/main" id="{62F14BF4-FDB0-45D8-A3A9-4872BE81275A}"/>
              </a:ext>
            </a:extLst>
          </p:cNvPr>
          <p:cNvSpPr txBox="1"/>
          <p:nvPr/>
        </p:nvSpPr>
        <p:spPr>
          <a:xfrm>
            <a:off x="1446981" y="4827600"/>
            <a:ext cx="4281157" cy="369332"/>
          </a:xfrm>
          <a:prstGeom prst="rect">
            <a:avLst/>
          </a:prstGeom>
          <a:noFill/>
        </p:spPr>
        <p:txBody>
          <a:bodyPr wrap="square" rtlCol="0">
            <a:spAutoFit/>
          </a:bodyPr>
          <a:lstStyle/>
          <a:p>
            <a:r>
              <a:rPr lang="en-US" dirty="0"/>
              <a:t>What does this do? </a:t>
            </a:r>
          </a:p>
        </p:txBody>
      </p:sp>
      <p:sp>
        <p:nvSpPr>
          <p:cNvPr id="7" name="Rectangle 6">
            <a:extLst>
              <a:ext uri="{FF2B5EF4-FFF2-40B4-BE49-F238E27FC236}">
                <a16:creationId xmlns:a16="http://schemas.microsoft.com/office/drawing/2014/main" id="{3F2C3CBE-41BF-4A5B-8A01-DDC706B38D10}"/>
              </a:ext>
            </a:extLst>
          </p:cNvPr>
          <p:cNvSpPr/>
          <p:nvPr/>
        </p:nvSpPr>
        <p:spPr>
          <a:xfrm>
            <a:off x="1166105" y="2459504"/>
            <a:ext cx="4472695" cy="1754326"/>
          </a:xfrm>
          <a:prstGeom prst="rect">
            <a:avLst/>
          </a:prstGeom>
        </p:spPr>
        <p:txBody>
          <a:bodyPr wrap="square">
            <a:spAutoFit/>
          </a:bodyPr>
          <a:lstStyle/>
          <a:p>
            <a:r>
              <a:rPr lang="en-US" dirty="0">
                <a:solidFill>
                  <a:srgbClr val="555555"/>
                </a:solidFill>
                <a:latin typeface="Arial" panose="020B0604020202020204" pitchFamily="34" charset="0"/>
              </a:rPr>
              <a:t>MVI D, 8CH  &lt;-  load 0x8C to D</a:t>
            </a:r>
            <a:br>
              <a:rPr lang="en-US" dirty="0"/>
            </a:br>
            <a:r>
              <a:rPr lang="en-US" dirty="0">
                <a:solidFill>
                  <a:srgbClr val="555555"/>
                </a:solidFill>
                <a:latin typeface="Arial" panose="020B0604020202020204" pitchFamily="34" charset="0"/>
              </a:rPr>
              <a:t>MVI C, 6EH  &lt;-  load 0x6E to C</a:t>
            </a:r>
            <a:br>
              <a:rPr lang="en-US" dirty="0"/>
            </a:br>
            <a:r>
              <a:rPr lang="en-US" dirty="0">
                <a:solidFill>
                  <a:srgbClr val="555555"/>
                </a:solidFill>
                <a:latin typeface="Arial" panose="020B0604020202020204" pitchFamily="34" charset="0"/>
              </a:rPr>
              <a:t>MOV A, C     &lt;-  copy C (0x6E) to A</a:t>
            </a:r>
            <a:br>
              <a:rPr lang="en-US" dirty="0"/>
            </a:br>
            <a:r>
              <a:rPr lang="en-US" dirty="0">
                <a:solidFill>
                  <a:srgbClr val="555555"/>
                </a:solidFill>
                <a:latin typeface="Arial" panose="020B0604020202020204" pitchFamily="34" charset="0"/>
              </a:rPr>
              <a:t>ADD D          &lt;-  add D (0x8C) to A (0x6E)</a:t>
            </a:r>
            <a:br>
              <a:rPr lang="en-US" dirty="0"/>
            </a:br>
            <a:r>
              <a:rPr lang="en-US" dirty="0">
                <a:solidFill>
                  <a:srgbClr val="555555"/>
                </a:solidFill>
                <a:latin typeface="Arial" panose="020B0604020202020204" pitchFamily="34" charset="0"/>
              </a:rPr>
              <a:t>OUT PORT1 &lt;-  send A (0xFA) to I/O</a:t>
            </a:r>
            <a:br>
              <a:rPr lang="en-US" dirty="0"/>
            </a:br>
            <a:r>
              <a:rPr lang="en-US" dirty="0">
                <a:solidFill>
                  <a:srgbClr val="555555"/>
                </a:solidFill>
                <a:latin typeface="Arial" panose="020B0604020202020204" pitchFamily="34" charset="0"/>
              </a:rPr>
              <a:t>HLT               &lt;-  stop</a:t>
            </a:r>
            <a:endParaRPr lang="en-US" dirty="0"/>
          </a:p>
        </p:txBody>
      </p:sp>
      <p:sp>
        <p:nvSpPr>
          <p:cNvPr id="8" name="Rectangle 7">
            <a:extLst>
              <a:ext uri="{FF2B5EF4-FFF2-40B4-BE49-F238E27FC236}">
                <a16:creationId xmlns:a16="http://schemas.microsoft.com/office/drawing/2014/main" id="{B71F3D2C-D5EB-40A1-A2A7-5CF69751188E}"/>
              </a:ext>
            </a:extLst>
          </p:cNvPr>
          <p:cNvSpPr/>
          <p:nvPr/>
        </p:nvSpPr>
        <p:spPr>
          <a:xfrm>
            <a:off x="6174658" y="2459504"/>
            <a:ext cx="5365701" cy="1754326"/>
          </a:xfrm>
          <a:prstGeom prst="rect">
            <a:avLst/>
          </a:prstGeom>
        </p:spPr>
        <p:txBody>
          <a:bodyPr wrap="square">
            <a:spAutoFit/>
          </a:bodyPr>
          <a:lstStyle/>
          <a:p>
            <a:r>
              <a:rPr lang="en-US" dirty="0">
                <a:solidFill>
                  <a:srgbClr val="555555"/>
                </a:solidFill>
                <a:latin typeface="Arial" panose="020B0604020202020204" pitchFamily="34" charset="0"/>
              </a:rPr>
              <a:t>MVI A, 40H</a:t>
            </a:r>
            <a:br>
              <a:rPr lang="en-US" dirty="0"/>
            </a:br>
            <a:r>
              <a:rPr lang="en-US" dirty="0">
                <a:solidFill>
                  <a:srgbClr val="555555"/>
                </a:solidFill>
                <a:latin typeface="Arial" panose="020B0604020202020204" pitchFamily="34" charset="0"/>
              </a:rPr>
              <a:t>RLC               = A &lt;- (A &lt;&lt; 1)</a:t>
            </a:r>
            <a:br>
              <a:rPr lang="en-US" dirty="0"/>
            </a:br>
            <a:r>
              <a:rPr lang="en-US" dirty="0">
                <a:solidFill>
                  <a:srgbClr val="555555"/>
                </a:solidFill>
                <a:latin typeface="Arial" panose="020B0604020202020204" pitchFamily="34" charset="0"/>
              </a:rPr>
              <a:t>RLC</a:t>
            </a:r>
            <a:br>
              <a:rPr lang="en-US" dirty="0"/>
            </a:br>
            <a:r>
              <a:rPr lang="en-US" dirty="0" err="1">
                <a:solidFill>
                  <a:srgbClr val="555555"/>
                </a:solidFill>
                <a:latin typeface="Arial" panose="020B0604020202020204" pitchFamily="34" charset="0"/>
              </a:rPr>
              <a:t>RLC</a:t>
            </a:r>
            <a:br>
              <a:rPr lang="en-US" dirty="0"/>
            </a:br>
            <a:r>
              <a:rPr lang="en-US" dirty="0">
                <a:solidFill>
                  <a:srgbClr val="555555"/>
                </a:solidFill>
                <a:latin typeface="Arial" panose="020B0604020202020204" pitchFamily="34" charset="0"/>
              </a:rPr>
              <a:t>OUT PORT1</a:t>
            </a:r>
            <a:br>
              <a:rPr lang="en-US" dirty="0"/>
            </a:br>
            <a:r>
              <a:rPr lang="en-US" dirty="0">
                <a:solidFill>
                  <a:srgbClr val="555555"/>
                </a:solidFill>
                <a:latin typeface="Arial" panose="020B0604020202020204" pitchFamily="34" charset="0"/>
              </a:rPr>
              <a:t>HLT</a:t>
            </a:r>
            <a:endParaRPr lang="en-US" dirty="0"/>
          </a:p>
        </p:txBody>
      </p:sp>
      <p:sp>
        <p:nvSpPr>
          <p:cNvPr id="9" name="TextBox 8">
            <a:extLst>
              <a:ext uri="{FF2B5EF4-FFF2-40B4-BE49-F238E27FC236}">
                <a16:creationId xmlns:a16="http://schemas.microsoft.com/office/drawing/2014/main" id="{0036311A-C1EE-44E5-ABB4-AFC29025F148}"/>
              </a:ext>
            </a:extLst>
          </p:cNvPr>
          <p:cNvSpPr txBox="1"/>
          <p:nvPr/>
        </p:nvSpPr>
        <p:spPr>
          <a:xfrm>
            <a:off x="6174658" y="5196932"/>
            <a:ext cx="4041058" cy="369332"/>
          </a:xfrm>
          <a:prstGeom prst="rect">
            <a:avLst/>
          </a:prstGeom>
          <a:noFill/>
        </p:spPr>
        <p:txBody>
          <a:bodyPr wrap="square" rtlCol="0">
            <a:spAutoFit/>
          </a:bodyPr>
          <a:lstStyle/>
          <a:p>
            <a:r>
              <a:rPr lang="en-US" dirty="0"/>
              <a:t>Multiply by 8 (shift is x2)</a:t>
            </a:r>
          </a:p>
        </p:txBody>
      </p:sp>
      <p:sp>
        <p:nvSpPr>
          <p:cNvPr id="10" name="TextBox 9">
            <a:extLst>
              <a:ext uri="{FF2B5EF4-FFF2-40B4-BE49-F238E27FC236}">
                <a16:creationId xmlns:a16="http://schemas.microsoft.com/office/drawing/2014/main" id="{8B4E9FE1-4DD4-407D-A18F-2A936D4C1955}"/>
              </a:ext>
            </a:extLst>
          </p:cNvPr>
          <p:cNvSpPr txBox="1"/>
          <p:nvPr/>
        </p:nvSpPr>
        <p:spPr>
          <a:xfrm>
            <a:off x="6174658" y="4724901"/>
            <a:ext cx="4041058" cy="369332"/>
          </a:xfrm>
          <a:prstGeom prst="rect">
            <a:avLst/>
          </a:prstGeom>
          <a:noFill/>
        </p:spPr>
        <p:txBody>
          <a:bodyPr wrap="square" rtlCol="0">
            <a:spAutoFit/>
          </a:bodyPr>
          <a:lstStyle/>
          <a:p>
            <a:r>
              <a:rPr lang="en-US" dirty="0"/>
              <a:t>What does this do?</a:t>
            </a:r>
          </a:p>
        </p:txBody>
      </p:sp>
    </p:spTree>
    <p:extLst>
      <p:ext uri="{BB962C8B-B14F-4D97-AF65-F5344CB8AC3E}">
        <p14:creationId xmlns:p14="http://schemas.microsoft.com/office/powerpoint/2010/main" val="443818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7B0BF-6925-432D-B297-10DCD4FC4D87}"/>
              </a:ext>
            </a:extLst>
          </p:cNvPr>
          <p:cNvSpPr>
            <a:spLocks noGrp="1"/>
          </p:cNvSpPr>
          <p:nvPr>
            <p:ph type="title"/>
          </p:nvPr>
        </p:nvSpPr>
        <p:spPr/>
        <p:txBody>
          <a:bodyPr/>
          <a:lstStyle/>
          <a:p>
            <a:r>
              <a:rPr lang="en-US" dirty="0"/>
              <a:t>From there …</a:t>
            </a:r>
          </a:p>
        </p:txBody>
      </p:sp>
      <p:sp>
        <p:nvSpPr>
          <p:cNvPr id="3" name="Content Placeholder 2">
            <a:extLst>
              <a:ext uri="{FF2B5EF4-FFF2-40B4-BE49-F238E27FC236}">
                <a16:creationId xmlns:a16="http://schemas.microsoft.com/office/drawing/2014/main" id="{2B634471-EC5C-479D-8E61-51FDFB6F5301}"/>
              </a:ext>
            </a:extLst>
          </p:cNvPr>
          <p:cNvSpPr>
            <a:spLocks noGrp="1"/>
          </p:cNvSpPr>
          <p:nvPr>
            <p:ph sz="half" idx="1"/>
          </p:nvPr>
        </p:nvSpPr>
        <p:spPr/>
        <p:txBody>
          <a:bodyPr>
            <a:normAutofit/>
          </a:bodyPr>
          <a:lstStyle/>
          <a:p>
            <a:r>
              <a:rPr lang="en-US" dirty="0"/>
              <a:t>Not only </a:t>
            </a:r>
            <a:r>
              <a:rPr lang="en-US" dirty="0" err="1"/>
              <a:t>arithmetics</a:t>
            </a:r>
            <a:endParaRPr lang="en-US" dirty="0"/>
          </a:p>
          <a:p>
            <a:r>
              <a:rPr lang="en-US" dirty="0"/>
              <a:t>CPU is not software, it’s circuitry</a:t>
            </a:r>
          </a:p>
          <a:p>
            <a:r>
              <a:rPr lang="en-US" dirty="0"/>
              <a:t>Consist of billion of transistors</a:t>
            </a:r>
          </a:p>
          <a:p>
            <a:pPr lvl="1"/>
            <a:r>
              <a:rPr lang="en-US" dirty="0"/>
              <a:t>switches = 1 or 0</a:t>
            </a:r>
          </a:p>
          <a:p>
            <a:pPr lvl="1"/>
            <a:r>
              <a:rPr lang="en-US" dirty="0"/>
              <a:t>cannot rewrite, have to combine</a:t>
            </a:r>
          </a:p>
          <a:p>
            <a:pPr lvl="1"/>
            <a:r>
              <a:rPr lang="en-US" dirty="0"/>
              <a:t>digital (physical) logic</a:t>
            </a:r>
          </a:p>
          <a:p>
            <a:pPr lvl="1"/>
            <a:r>
              <a:rPr lang="en-US" dirty="0"/>
              <a:t>logic gates built from transistors</a:t>
            </a:r>
          </a:p>
          <a:p>
            <a:pPr lvl="2"/>
            <a:r>
              <a:rPr lang="en-US" dirty="0"/>
              <a:t>Input</a:t>
            </a:r>
          </a:p>
          <a:p>
            <a:pPr lvl="3"/>
            <a:r>
              <a:rPr lang="en-US" dirty="0"/>
              <a:t>0 – low voltage</a:t>
            </a:r>
          </a:p>
          <a:p>
            <a:pPr lvl="3"/>
            <a:r>
              <a:rPr lang="en-US" dirty="0"/>
              <a:t>1 – high voltage</a:t>
            </a:r>
          </a:p>
          <a:p>
            <a:pPr lvl="2"/>
            <a:r>
              <a:rPr lang="en-US" dirty="0"/>
              <a:t>Output – determined by gate’s function</a:t>
            </a:r>
          </a:p>
          <a:p>
            <a:pPr lvl="2"/>
            <a:r>
              <a:rPr lang="en-US" dirty="0"/>
              <a:t>No memory (well…)</a:t>
            </a:r>
          </a:p>
          <a:p>
            <a:endParaRPr lang="en-US" dirty="0"/>
          </a:p>
        </p:txBody>
      </p:sp>
      <p:sp>
        <p:nvSpPr>
          <p:cNvPr id="5" name="Content Placeholder 4">
            <a:extLst>
              <a:ext uri="{FF2B5EF4-FFF2-40B4-BE49-F238E27FC236}">
                <a16:creationId xmlns:a16="http://schemas.microsoft.com/office/drawing/2014/main" id="{81E47492-219A-45B3-82C8-3A464B3DC9F8}"/>
              </a:ext>
            </a:extLst>
          </p:cNvPr>
          <p:cNvSpPr>
            <a:spLocks noGrp="1"/>
          </p:cNvSpPr>
          <p:nvPr>
            <p:ph sz="half" idx="2"/>
          </p:nvPr>
        </p:nvSpPr>
        <p:spPr/>
        <p:txBody>
          <a:bodyPr>
            <a:normAutofit/>
          </a:bodyPr>
          <a:lstStyle/>
          <a:p>
            <a:pPr marL="0" lvl="0" indent="0" eaLnBrk="0" fontAlgn="base" hangingPunct="0">
              <a:lnSpc>
                <a:spcPct val="100000"/>
              </a:lnSpc>
              <a:spcBef>
                <a:spcPct val="0"/>
              </a:spcBef>
              <a:spcAft>
                <a:spcPct val="0"/>
              </a:spcAft>
              <a:buClrTx/>
              <a:buSzTx/>
              <a:buNone/>
            </a:pPr>
            <a:r>
              <a:rPr lang="en-US" alt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What is a logic gate?</a:t>
            </a:r>
            <a:endParaRPr lang="en-US" altLang="en-US" sz="800" dirty="0">
              <a:solidFill>
                <a:schemeClr val="tx1"/>
              </a:solidFill>
            </a:endParaRPr>
          </a:p>
          <a:p>
            <a:pPr marL="0" lvl="0" indent="0" eaLnBrk="0" fontAlgn="base" hangingPunct="0">
              <a:lnSpc>
                <a:spcPct val="100000"/>
              </a:lnSpc>
              <a:spcBef>
                <a:spcPct val="0"/>
              </a:spcBef>
              <a:spcAft>
                <a:spcPct val="0"/>
              </a:spcAft>
              <a:buClrTx/>
              <a:buSzTx/>
              <a:buNone/>
            </a:pPr>
            <a:r>
              <a:rPr lang="en-US" alt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AND, NAND, OR, NOR, NOT, XOR …</a:t>
            </a:r>
            <a:endParaRPr lang="en-US" altLang="en-US" sz="800" dirty="0">
              <a:solidFill>
                <a:schemeClr val="tx1"/>
              </a:solidFill>
            </a:endParaRPr>
          </a:p>
          <a:p>
            <a:endParaRPr lang="en-US" dirty="0"/>
          </a:p>
        </p:txBody>
      </p:sp>
      <p:pic>
        <p:nvPicPr>
          <p:cNvPr id="3073" name="Picture 10">
            <a:extLst>
              <a:ext uri="{FF2B5EF4-FFF2-40B4-BE49-F238E27FC236}">
                <a16:creationId xmlns:a16="http://schemas.microsoft.com/office/drawing/2014/main" id="{27C9C0F2-38F9-4E00-BF8F-E0EC3A8E83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1241" y="2965618"/>
            <a:ext cx="3771117" cy="168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619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38DC17-3036-4E35-8D06-3BCA8CAC21F6}"/>
              </a:ext>
            </a:extLst>
          </p:cNvPr>
          <p:cNvSpPr>
            <a:spLocks noGrp="1"/>
          </p:cNvSpPr>
          <p:nvPr>
            <p:ph type="title"/>
          </p:nvPr>
        </p:nvSpPr>
        <p:spPr/>
        <p:txBody>
          <a:bodyPr/>
          <a:lstStyle/>
          <a:p>
            <a:r>
              <a:rPr lang="en-US" dirty="0"/>
              <a:t>Concept behind Logic … truth tables</a:t>
            </a:r>
          </a:p>
        </p:txBody>
      </p:sp>
      <p:graphicFrame>
        <p:nvGraphicFramePr>
          <p:cNvPr id="9" name="Content Placeholder 8">
            <a:extLst>
              <a:ext uri="{FF2B5EF4-FFF2-40B4-BE49-F238E27FC236}">
                <a16:creationId xmlns:a16="http://schemas.microsoft.com/office/drawing/2014/main" id="{0957A487-AB59-4168-9679-801338D05226}"/>
              </a:ext>
            </a:extLst>
          </p:cNvPr>
          <p:cNvGraphicFramePr>
            <a:graphicFrameLocks noGrp="1"/>
          </p:cNvGraphicFramePr>
          <p:nvPr>
            <p:ph idx="1"/>
            <p:extLst>
              <p:ext uri="{D42A27DB-BD31-4B8C-83A1-F6EECF244321}">
                <p14:modId xmlns:p14="http://schemas.microsoft.com/office/powerpoint/2010/main" val="2622658003"/>
              </p:ext>
            </p:extLst>
          </p:nvPr>
        </p:nvGraphicFramePr>
        <p:xfrm>
          <a:off x="1223133" y="1822901"/>
          <a:ext cx="3676784" cy="2163686"/>
        </p:xfrm>
        <a:graphic>
          <a:graphicData uri="http://schemas.openxmlformats.org/drawingml/2006/table">
            <a:tbl>
              <a:tblPr firstRow="1" firstCol="1" bandRow="1">
                <a:tableStyleId>{5C22544A-7EE6-4342-B048-85BDC9FD1C3A}</a:tableStyleId>
              </a:tblPr>
              <a:tblGrid>
                <a:gridCol w="898305">
                  <a:extLst>
                    <a:ext uri="{9D8B030D-6E8A-4147-A177-3AD203B41FA5}">
                      <a16:colId xmlns:a16="http://schemas.microsoft.com/office/drawing/2014/main" val="2292650993"/>
                    </a:ext>
                  </a:extLst>
                </a:gridCol>
                <a:gridCol w="898305">
                  <a:extLst>
                    <a:ext uri="{9D8B030D-6E8A-4147-A177-3AD203B41FA5}">
                      <a16:colId xmlns:a16="http://schemas.microsoft.com/office/drawing/2014/main" val="551669390"/>
                    </a:ext>
                  </a:extLst>
                </a:gridCol>
                <a:gridCol w="675191">
                  <a:extLst>
                    <a:ext uri="{9D8B030D-6E8A-4147-A177-3AD203B41FA5}">
                      <a16:colId xmlns:a16="http://schemas.microsoft.com/office/drawing/2014/main" val="3557787458"/>
                    </a:ext>
                  </a:extLst>
                </a:gridCol>
                <a:gridCol w="528120">
                  <a:extLst>
                    <a:ext uri="{9D8B030D-6E8A-4147-A177-3AD203B41FA5}">
                      <a16:colId xmlns:a16="http://schemas.microsoft.com/office/drawing/2014/main" val="2824730031"/>
                    </a:ext>
                  </a:extLst>
                </a:gridCol>
                <a:gridCol w="676863">
                  <a:extLst>
                    <a:ext uri="{9D8B030D-6E8A-4147-A177-3AD203B41FA5}">
                      <a16:colId xmlns:a16="http://schemas.microsoft.com/office/drawing/2014/main" val="1820931094"/>
                    </a:ext>
                  </a:extLst>
                </a:gridCol>
              </a:tblGrid>
              <a:tr h="732274">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B</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AB</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__</a:t>
                      </a:r>
                      <a:br>
                        <a:rPr lang="en-US" sz="1800">
                          <a:effectLst/>
                        </a:rPr>
                      </a:br>
                      <a:r>
                        <a:rPr lang="en-US" sz="1800">
                          <a:effectLst/>
                        </a:rPr>
                        <a:t>AB</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22669"/>
                  </a:ext>
                </a:extLst>
              </a:tr>
              <a:tr h="357853">
                <a:tc>
                  <a:txBody>
                    <a:bodyPr/>
                    <a:lstStyle/>
                    <a:p>
                      <a:pPr marL="0" marR="0">
                        <a:lnSpc>
                          <a:spcPct val="107000"/>
                        </a:lnSpc>
                        <a:spcBef>
                          <a:spcPts val="0"/>
                        </a:spcBef>
                        <a:spcAft>
                          <a:spcPts val="0"/>
                        </a:spcAft>
                      </a:pPr>
                      <a:r>
                        <a:rPr lang="en-US" sz="1800">
                          <a:effectLst/>
                        </a:rPr>
                        <a:t>Row1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8165965"/>
                  </a:ext>
                </a:extLst>
              </a:tr>
              <a:tr h="357853">
                <a:tc>
                  <a:txBody>
                    <a:bodyPr/>
                    <a:lstStyle/>
                    <a:p>
                      <a:pPr marL="0" marR="0">
                        <a:lnSpc>
                          <a:spcPct val="107000"/>
                        </a:lnSpc>
                        <a:spcBef>
                          <a:spcPts val="0"/>
                        </a:spcBef>
                        <a:spcAft>
                          <a:spcPts val="0"/>
                        </a:spcAft>
                      </a:pPr>
                      <a:r>
                        <a:rPr lang="en-US" sz="1800">
                          <a:effectLst/>
                        </a:rPr>
                        <a:t>Row2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6985460"/>
                  </a:ext>
                </a:extLst>
              </a:tr>
              <a:tr h="357853">
                <a:tc>
                  <a:txBody>
                    <a:bodyPr/>
                    <a:lstStyle/>
                    <a:p>
                      <a:pPr marL="0" marR="0">
                        <a:lnSpc>
                          <a:spcPct val="107000"/>
                        </a:lnSpc>
                        <a:spcBef>
                          <a:spcPts val="0"/>
                        </a:spcBef>
                        <a:spcAft>
                          <a:spcPts val="0"/>
                        </a:spcAft>
                      </a:pPr>
                      <a:r>
                        <a:rPr lang="en-US" sz="1800">
                          <a:effectLst/>
                        </a:rPr>
                        <a:t>Row3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1589738"/>
                  </a:ext>
                </a:extLst>
              </a:tr>
              <a:tr h="357853">
                <a:tc>
                  <a:txBody>
                    <a:bodyPr/>
                    <a:lstStyle/>
                    <a:p>
                      <a:pPr marL="0" marR="0">
                        <a:lnSpc>
                          <a:spcPct val="107000"/>
                        </a:lnSpc>
                        <a:spcBef>
                          <a:spcPts val="0"/>
                        </a:spcBef>
                        <a:spcAft>
                          <a:spcPts val="0"/>
                        </a:spcAft>
                      </a:pPr>
                      <a:r>
                        <a:rPr lang="en-US" sz="1800">
                          <a:effectLst/>
                        </a:rPr>
                        <a:t>Row4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3214036"/>
                  </a:ext>
                </a:extLst>
              </a:tr>
            </a:tbl>
          </a:graphicData>
        </a:graphic>
      </p:graphicFrame>
      <p:pic>
        <p:nvPicPr>
          <p:cNvPr id="10" name="Picture 9">
            <a:extLst>
              <a:ext uri="{FF2B5EF4-FFF2-40B4-BE49-F238E27FC236}">
                <a16:creationId xmlns:a16="http://schemas.microsoft.com/office/drawing/2014/main" id="{0F3EB492-3224-4491-A476-A3F0CDE68A59}"/>
              </a:ext>
            </a:extLst>
          </p:cNvPr>
          <p:cNvPicPr/>
          <p:nvPr/>
        </p:nvPicPr>
        <p:blipFill>
          <a:blip r:embed="rId2"/>
          <a:stretch>
            <a:fillRect/>
          </a:stretch>
        </p:blipFill>
        <p:spPr>
          <a:xfrm>
            <a:off x="6467608" y="1913823"/>
            <a:ext cx="4141399" cy="2121854"/>
          </a:xfrm>
          <a:prstGeom prst="rect">
            <a:avLst/>
          </a:prstGeom>
        </p:spPr>
      </p:pic>
      <p:sp>
        <p:nvSpPr>
          <p:cNvPr id="13" name="Rectangle 12">
            <a:extLst>
              <a:ext uri="{FF2B5EF4-FFF2-40B4-BE49-F238E27FC236}">
                <a16:creationId xmlns:a16="http://schemas.microsoft.com/office/drawing/2014/main" id="{75C63043-43FA-4388-AAD2-6A0E50DB50B3}"/>
              </a:ext>
            </a:extLst>
          </p:cNvPr>
          <p:cNvSpPr/>
          <p:nvPr/>
        </p:nvSpPr>
        <p:spPr>
          <a:xfrm>
            <a:off x="1097280" y="4197322"/>
            <a:ext cx="9865687" cy="375552"/>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What is the Software statement that corresponds to the logic gate diagram for output AB?</a:t>
            </a:r>
          </a:p>
        </p:txBody>
      </p:sp>
      <p:sp>
        <p:nvSpPr>
          <p:cNvPr id="16" name="Rectangle 15">
            <a:extLst>
              <a:ext uri="{FF2B5EF4-FFF2-40B4-BE49-F238E27FC236}">
                <a16:creationId xmlns:a16="http://schemas.microsoft.com/office/drawing/2014/main" id="{7B7BBF53-6A53-44EE-9D37-2DFA9BA3549B}"/>
              </a:ext>
            </a:extLst>
          </p:cNvPr>
          <p:cNvSpPr/>
          <p:nvPr/>
        </p:nvSpPr>
        <p:spPr>
          <a:xfrm>
            <a:off x="1097280" y="5052622"/>
            <a:ext cx="10508718" cy="369332"/>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What is the Software statement that corresponds to the logic gate diagram for output  </a:t>
            </a:r>
            <a:endParaRPr lang="en-US" dirty="0"/>
          </a:p>
        </p:txBody>
      </p:sp>
      <p:pic>
        <p:nvPicPr>
          <p:cNvPr id="17" name="Picture 16">
            <a:extLst>
              <a:ext uri="{FF2B5EF4-FFF2-40B4-BE49-F238E27FC236}">
                <a16:creationId xmlns:a16="http://schemas.microsoft.com/office/drawing/2014/main" id="{76E5576D-BB94-4D29-9DB1-699779C3E06D}"/>
              </a:ext>
            </a:extLst>
          </p:cNvPr>
          <p:cNvPicPr>
            <a:picLocks noChangeAspect="1"/>
          </p:cNvPicPr>
          <p:nvPr/>
        </p:nvPicPr>
        <p:blipFill>
          <a:blip r:embed="rId3"/>
          <a:stretch>
            <a:fillRect/>
          </a:stretch>
        </p:blipFill>
        <p:spPr>
          <a:xfrm>
            <a:off x="9251650" y="4827517"/>
            <a:ext cx="590442" cy="611913"/>
          </a:xfrm>
          <a:prstGeom prst="rect">
            <a:avLst/>
          </a:prstGeom>
        </p:spPr>
      </p:pic>
      <p:sp>
        <p:nvSpPr>
          <p:cNvPr id="18" name="Rectangle 17">
            <a:extLst>
              <a:ext uri="{FF2B5EF4-FFF2-40B4-BE49-F238E27FC236}">
                <a16:creationId xmlns:a16="http://schemas.microsoft.com/office/drawing/2014/main" id="{B4193F17-1DD5-4918-8624-35E00C8B6D68}"/>
              </a:ext>
            </a:extLst>
          </p:cNvPr>
          <p:cNvSpPr/>
          <p:nvPr/>
        </p:nvSpPr>
        <p:spPr>
          <a:xfrm>
            <a:off x="1174743" y="5439430"/>
            <a:ext cx="1717137" cy="375552"/>
          </a:xfrm>
          <a:prstGeom prst="rect">
            <a:avLst/>
          </a:prstGeom>
        </p:spPr>
        <p:txBody>
          <a:bodyPr wrap="non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if ! (A &amp;&amp; B) { …}</a:t>
            </a:r>
          </a:p>
        </p:txBody>
      </p:sp>
      <p:sp>
        <p:nvSpPr>
          <p:cNvPr id="19" name="Rectangle 18">
            <a:extLst>
              <a:ext uri="{FF2B5EF4-FFF2-40B4-BE49-F238E27FC236}">
                <a16:creationId xmlns:a16="http://schemas.microsoft.com/office/drawing/2014/main" id="{99A3BE5D-3D99-44BE-8DEC-D8901FCD13DE}"/>
              </a:ext>
            </a:extLst>
          </p:cNvPr>
          <p:cNvSpPr/>
          <p:nvPr/>
        </p:nvSpPr>
        <p:spPr>
          <a:xfrm>
            <a:off x="1097280" y="4564518"/>
            <a:ext cx="1588897" cy="375552"/>
          </a:xfrm>
          <a:prstGeom prst="rect">
            <a:avLst/>
          </a:prstGeom>
        </p:spPr>
        <p:txBody>
          <a:bodyPr wrap="non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if (A &amp;&amp; B) { …}</a:t>
            </a:r>
          </a:p>
        </p:txBody>
      </p:sp>
    </p:spTree>
    <p:extLst>
      <p:ext uri="{BB962C8B-B14F-4D97-AF65-F5344CB8AC3E}">
        <p14:creationId xmlns:p14="http://schemas.microsoft.com/office/powerpoint/2010/main" val="216855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140FF-7F5E-4E77-B6EF-727E75133EAB}"/>
              </a:ext>
            </a:extLst>
          </p:cNvPr>
          <p:cNvSpPr>
            <a:spLocks noGrp="1"/>
          </p:cNvSpPr>
          <p:nvPr>
            <p:ph type="title"/>
          </p:nvPr>
        </p:nvSpPr>
        <p:spPr/>
        <p:txBody>
          <a:bodyPr/>
          <a:lstStyle/>
          <a:p>
            <a:r>
              <a:rPr lang="en-US" altLang="en-US" dirty="0">
                <a:solidFill>
                  <a:schemeClr val="tx1"/>
                </a:solidFill>
                <a:ea typeface="Calibri" panose="020F0502020204030204" pitchFamily="34" charset="0"/>
                <a:cs typeface="Times New Roman" panose="02020603050405020304" pitchFamily="18" charset="0"/>
              </a:rPr>
              <a:t>All math operations subset to digital logic</a:t>
            </a:r>
            <a:endParaRPr lang="en-US" dirty="0"/>
          </a:p>
        </p:txBody>
      </p:sp>
      <p:pic>
        <p:nvPicPr>
          <p:cNvPr id="5121" name="Picture 13">
            <a:extLst>
              <a:ext uri="{FF2B5EF4-FFF2-40B4-BE49-F238E27FC236}">
                <a16:creationId xmlns:a16="http://schemas.microsoft.com/office/drawing/2014/main" id="{09B509D9-1F67-4B3C-B22D-AD5CCB9092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943" y="1779992"/>
            <a:ext cx="5943600" cy="28225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7F7A1F91-32DC-45B8-9694-1ED53A3BD72B}"/>
              </a:ext>
            </a:extLst>
          </p:cNvPr>
          <p:cNvSpPr>
            <a:spLocks noChangeArrowheads="1"/>
          </p:cNvSpPr>
          <p:nvPr/>
        </p:nvSpPr>
        <p:spPr bwMode="auto">
          <a:xfrm>
            <a:off x="442452" y="4645199"/>
            <a:ext cx="11368056"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Subtraction is also addition in digital logic</a:t>
            </a:r>
            <a:endParaRPr kumimoji="0" lang="en-US" altLang="en-US" sz="7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en-US" sz="1600" b="1"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Subtraction</a:t>
            </a:r>
            <a:endParaRPr kumimoji="0" lang="en-US" altLang="en-US" sz="7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altLang="en-US" sz="1600" b="0"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To subtract binary number B (the subtrahend) from binary number A (the minuend).</a:t>
            </a:r>
            <a:endParaRPr kumimoji="0" lang="en-US" altLang="en-US" sz="700" b="0" i="0" u="none" strike="noStrike" cap="none" normalizeH="0" baseline="0" dirty="0">
              <a:ln>
                <a:noFill/>
              </a:ln>
              <a:solidFill>
                <a:schemeClr val="tx1"/>
              </a:solidFill>
              <a:effectLst/>
              <a:latin typeface="+mn-l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914400" algn="l"/>
              </a:tabLst>
            </a:pPr>
            <a:r>
              <a:rPr kumimoji="0" lang="en-US" altLang="en-US" sz="1600" b="0"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Add the 2's complement of B to A</a:t>
            </a:r>
            <a:endParaRPr kumimoji="0" lang="en-US" altLang="en-US" sz="700" b="0" i="0" u="none" strike="noStrike" cap="none" normalizeH="0" baseline="0" dirty="0">
              <a:ln>
                <a:noFill/>
              </a:ln>
              <a:solidFill>
                <a:schemeClr val="tx1"/>
              </a:solidFill>
              <a:effectLst/>
              <a:latin typeface="+mn-l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914400" algn="l"/>
              </a:tabLst>
            </a:pPr>
            <a:r>
              <a:rPr kumimoji="0" lang="en-US" altLang="en-US" sz="1600" b="0"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If there is a final carry bit, discard it and the result is positive.</a:t>
            </a:r>
            <a:endParaRPr kumimoji="0" lang="en-US" altLang="en-US" sz="700" b="0" i="0" u="none" strike="noStrike" cap="none" normalizeH="0" baseline="0" dirty="0">
              <a:ln>
                <a:noFill/>
              </a:ln>
              <a:solidFill>
                <a:schemeClr val="tx1"/>
              </a:solidFill>
              <a:effectLst/>
              <a:latin typeface="+mn-l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914400" algn="l"/>
              </a:tabLst>
            </a:pPr>
            <a:r>
              <a:rPr kumimoji="0" lang="en-US" altLang="en-US" sz="1600" b="0" i="0" u="none" strike="noStrike" cap="none" normalizeH="0" baseline="0" dirty="0">
                <a:ln>
                  <a:noFill/>
                </a:ln>
                <a:solidFill>
                  <a:srgbClr val="000000"/>
                </a:solidFill>
                <a:effectLst/>
                <a:latin typeface="+mn-lt"/>
                <a:ea typeface="Times New Roman" panose="02020603050405020304" pitchFamily="18" charset="0"/>
                <a:cs typeface="Arial" panose="020B0604020202020204" pitchFamily="34" charset="0"/>
              </a:rPr>
              <a:t>If B greater than A there will be no carry bit and the result will be the 2's complement of the sum and is negative.</a:t>
            </a:r>
            <a:endParaRPr kumimoji="0" lang="en-US" altLang="en-US" sz="24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538341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4D1617-D466-46CB-A114-6D56BD22CC25}"/>
              </a:ext>
            </a:extLst>
          </p:cNvPr>
          <p:cNvSpPr>
            <a:spLocks noGrp="1"/>
          </p:cNvSpPr>
          <p:nvPr>
            <p:ph type="title"/>
          </p:nvPr>
        </p:nvSpPr>
        <p:spPr/>
        <p:txBody>
          <a:bodyPr/>
          <a:lstStyle/>
          <a:p>
            <a:r>
              <a:rPr lang="en-US" dirty="0"/>
              <a:t>A simple ‘if’ statement</a:t>
            </a:r>
          </a:p>
        </p:txBody>
      </p:sp>
      <p:sp>
        <p:nvSpPr>
          <p:cNvPr id="4" name="Content Placeholder 3">
            <a:extLst>
              <a:ext uri="{FF2B5EF4-FFF2-40B4-BE49-F238E27FC236}">
                <a16:creationId xmlns:a16="http://schemas.microsoft.com/office/drawing/2014/main" id="{E22640B1-8A69-4BCA-BE18-34F923AA9730}"/>
              </a:ext>
            </a:extLst>
          </p:cNvPr>
          <p:cNvSpPr>
            <a:spLocks noGrp="1"/>
          </p:cNvSpPr>
          <p:nvPr>
            <p:ph idx="1"/>
          </p:nvPr>
        </p:nvSpPr>
        <p:spPr>
          <a:xfrm>
            <a:off x="1097280" y="1845734"/>
            <a:ext cx="3327236" cy="553645"/>
          </a:xfrm>
        </p:spPr>
        <p:txBody>
          <a:bodyPr/>
          <a:lstStyle/>
          <a:p>
            <a:r>
              <a:rPr lang="en-US" dirty="0">
                <a:latin typeface="Consolas" panose="020B0609020204030204" pitchFamily="49" charset="0"/>
              </a:rPr>
              <a:t>if (a == 0 and b != 0</a:t>
            </a:r>
            <a:r>
              <a:rPr lang="en-US" dirty="0"/>
              <a:t>)</a:t>
            </a:r>
          </a:p>
        </p:txBody>
      </p:sp>
      <p:grpSp>
        <p:nvGrpSpPr>
          <p:cNvPr id="5" name="Group 4">
            <a:extLst>
              <a:ext uri="{FF2B5EF4-FFF2-40B4-BE49-F238E27FC236}">
                <a16:creationId xmlns:a16="http://schemas.microsoft.com/office/drawing/2014/main" id="{395E172E-7AB1-45F0-AECA-3F936A7BCF8E}"/>
              </a:ext>
            </a:extLst>
          </p:cNvPr>
          <p:cNvGrpSpPr/>
          <p:nvPr/>
        </p:nvGrpSpPr>
        <p:grpSpPr>
          <a:xfrm>
            <a:off x="6652580" y="1845735"/>
            <a:ext cx="1412698" cy="1554480"/>
            <a:chOff x="2564130" y="1261110"/>
            <a:chExt cx="1412698" cy="1554480"/>
          </a:xfrm>
        </p:grpSpPr>
        <p:sp>
          <p:nvSpPr>
            <p:cNvPr id="6" name="Isosceles Triangle 5">
              <a:extLst>
                <a:ext uri="{FF2B5EF4-FFF2-40B4-BE49-F238E27FC236}">
                  <a16:creationId xmlns:a16="http://schemas.microsoft.com/office/drawing/2014/main" id="{0A76BDFF-B6E4-4570-86E3-EFF6BB42EDC6}"/>
                </a:ext>
              </a:extLst>
            </p:cNvPr>
            <p:cNvSpPr/>
            <p:nvPr/>
          </p:nvSpPr>
          <p:spPr>
            <a:xfrm rot="5400000">
              <a:off x="2362200" y="1463040"/>
              <a:ext cx="1554480" cy="11506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A28D97A-7E54-4386-817F-BA60612462AB}"/>
                </a:ext>
              </a:extLst>
            </p:cNvPr>
            <p:cNvSpPr/>
            <p:nvPr/>
          </p:nvSpPr>
          <p:spPr>
            <a:xfrm>
              <a:off x="3714750" y="1909960"/>
              <a:ext cx="262078" cy="248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hord 7">
            <a:extLst>
              <a:ext uri="{FF2B5EF4-FFF2-40B4-BE49-F238E27FC236}">
                <a16:creationId xmlns:a16="http://schemas.microsoft.com/office/drawing/2014/main" id="{34560878-DAC9-446C-86A9-5621F93F41D9}"/>
              </a:ext>
            </a:extLst>
          </p:cNvPr>
          <p:cNvSpPr/>
          <p:nvPr/>
        </p:nvSpPr>
        <p:spPr>
          <a:xfrm rot="12060268">
            <a:off x="8329982" y="3331150"/>
            <a:ext cx="1963861" cy="184104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431F5458-D540-45EC-9372-745D29A48539}"/>
              </a:ext>
            </a:extLst>
          </p:cNvPr>
          <p:cNvCxnSpPr>
            <a:cxnSpLocks/>
          </p:cNvCxnSpPr>
          <p:nvPr/>
        </p:nvCxnSpPr>
        <p:spPr>
          <a:xfrm>
            <a:off x="10260036" y="4251670"/>
            <a:ext cx="156922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1FBA1CD9-9749-4426-AF6A-9458B5E91238}"/>
              </a:ext>
            </a:extLst>
          </p:cNvPr>
          <p:cNvCxnSpPr>
            <a:cxnSpLocks/>
          </p:cNvCxnSpPr>
          <p:nvPr/>
        </p:nvCxnSpPr>
        <p:spPr>
          <a:xfrm>
            <a:off x="5083352" y="2619030"/>
            <a:ext cx="156922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22054476-AEC8-4C7E-AE99-E6CC7C84CD3E}"/>
              </a:ext>
            </a:extLst>
          </p:cNvPr>
          <p:cNvCxnSpPr>
            <a:cxnSpLocks/>
          </p:cNvCxnSpPr>
          <p:nvPr/>
        </p:nvCxnSpPr>
        <p:spPr>
          <a:xfrm>
            <a:off x="7418514" y="4718217"/>
            <a:ext cx="156922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Connector: Elbow 13">
            <a:extLst>
              <a:ext uri="{FF2B5EF4-FFF2-40B4-BE49-F238E27FC236}">
                <a16:creationId xmlns:a16="http://schemas.microsoft.com/office/drawing/2014/main" id="{DB15A650-B11C-4401-A304-0CBE756EC8C5}"/>
              </a:ext>
            </a:extLst>
          </p:cNvPr>
          <p:cNvCxnSpPr>
            <a:cxnSpLocks/>
            <a:stCxn id="7" idx="6"/>
          </p:cNvCxnSpPr>
          <p:nvPr/>
        </p:nvCxnSpPr>
        <p:spPr>
          <a:xfrm>
            <a:off x="8065278" y="2619030"/>
            <a:ext cx="262076" cy="1227938"/>
          </a:xfrm>
          <a:prstGeom prst="bentConnector2">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21912610-2726-41F9-BFD4-3CA963A8BCA9}"/>
              </a:ext>
            </a:extLst>
          </p:cNvPr>
          <p:cNvCxnSpPr>
            <a:cxnSpLocks/>
          </p:cNvCxnSpPr>
          <p:nvPr/>
        </p:nvCxnSpPr>
        <p:spPr>
          <a:xfrm>
            <a:off x="8327354" y="3826635"/>
            <a:ext cx="626466" cy="0"/>
          </a:xfrm>
          <a:prstGeom prst="line">
            <a:avLst/>
          </a:prstGeom>
        </p:spPr>
        <p:style>
          <a:lnRef idx="3">
            <a:schemeClr val="accent1"/>
          </a:lnRef>
          <a:fillRef idx="0">
            <a:schemeClr val="accent1"/>
          </a:fillRef>
          <a:effectRef idx="2">
            <a:schemeClr val="accent1"/>
          </a:effectRef>
          <a:fontRef idx="minor">
            <a:schemeClr val="tx1"/>
          </a:fontRef>
        </p:style>
      </p:cxnSp>
      <p:sp>
        <p:nvSpPr>
          <p:cNvPr id="19" name="TextBox 18">
            <a:extLst>
              <a:ext uri="{FF2B5EF4-FFF2-40B4-BE49-F238E27FC236}">
                <a16:creationId xmlns:a16="http://schemas.microsoft.com/office/drawing/2014/main" id="{B7468E80-4BF2-4055-9818-231F24D0E76F}"/>
              </a:ext>
            </a:extLst>
          </p:cNvPr>
          <p:cNvSpPr txBox="1"/>
          <p:nvPr/>
        </p:nvSpPr>
        <p:spPr>
          <a:xfrm>
            <a:off x="1358720" y="3857414"/>
            <a:ext cx="2996872" cy="230832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a:t>LDA 0x5100</a:t>
            </a:r>
          </a:p>
          <a:p>
            <a:r>
              <a:rPr lang="en-US" dirty="0"/>
              <a:t>CMP 0</a:t>
            </a:r>
          </a:p>
          <a:p>
            <a:r>
              <a:rPr lang="en-US" dirty="0"/>
              <a:t>JZ SKIP</a:t>
            </a:r>
          </a:p>
          <a:p>
            <a:r>
              <a:rPr lang="en-US" dirty="0"/>
              <a:t>LDA 0x5200</a:t>
            </a:r>
          </a:p>
          <a:p>
            <a:r>
              <a:rPr lang="en-US" dirty="0"/>
              <a:t>JZ SKIP</a:t>
            </a:r>
          </a:p>
          <a:p>
            <a:r>
              <a:rPr lang="en-US" dirty="0"/>
              <a:t>BLAH, BLAH</a:t>
            </a:r>
          </a:p>
          <a:p>
            <a:r>
              <a:rPr lang="en-US" dirty="0"/>
              <a:t>SKIP: OTHER STUFF</a:t>
            </a:r>
          </a:p>
          <a:p>
            <a:endParaRPr lang="en-US" dirty="0"/>
          </a:p>
        </p:txBody>
      </p:sp>
      <p:sp>
        <p:nvSpPr>
          <p:cNvPr id="21" name="TextBox 20">
            <a:extLst>
              <a:ext uri="{FF2B5EF4-FFF2-40B4-BE49-F238E27FC236}">
                <a16:creationId xmlns:a16="http://schemas.microsoft.com/office/drawing/2014/main" id="{E1634006-5AEF-4F13-8AFA-77F2EB651A2B}"/>
              </a:ext>
            </a:extLst>
          </p:cNvPr>
          <p:cNvSpPr txBox="1"/>
          <p:nvPr/>
        </p:nvSpPr>
        <p:spPr>
          <a:xfrm>
            <a:off x="557488" y="3177933"/>
            <a:ext cx="4784378" cy="646331"/>
          </a:xfrm>
          <a:prstGeom prst="rect">
            <a:avLst/>
          </a:prstGeom>
          <a:noFill/>
        </p:spPr>
        <p:txBody>
          <a:bodyPr wrap="square" rtlCol="0">
            <a:spAutoFit/>
          </a:bodyPr>
          <a:lstStyle/>
          <a:p>
            <a:r>
              <a:rPr lang="en-US" dirty="0"/>
              <a:t>(MOSTLY CORRECT) ASSEMBLY CODE</a:t>
            </a:r>
          </a:p>
          <a:p>
            <a:r>
              <a:rPr lang="en-US" dirty="0"/>
              <a:t>&amp;a = 0x5100; &amp; b = 0x5200</a:t>
            </a:r>
          </a:p>
        </p:txBody>
      </p:sp>
      <p:sp>
        <p:nvSpPr>
          <p:cNvPr id="22" name="Oval 21">
            <a:extLst>
              <a:ext uri="{FF2B5EF4-FFF2-40B4-BE49-F238E27FC236}">
                <a16:creationId xmlns:a16="http://schemas.microsoft.com/office/drawing/2014/main" id="{65140FDB-1F4A-4D52-8C30-9C722D93733C}"/>
              </a:ext>
            </a:extLst>
          </p:cNvPr>
          <p:cNvSpPr/>
          <p:nvPr/>
        </p:nvSpPr>
        <p:spPr>
          <a:xfrm>
            <a:off x="5039106" y="2065363"/>
            <a:ext cx="595024" cy="5536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23" name="Oval 22">
            <a:extLst>
              <a:ext uri="{FF2B5EF4-FFF2-40B4-BE49-F238E27FC236}">
                <a16:creationId xmlns:a16="http://schemas.microsoft.com/office/drawing/2014/main" id="{17D14DE8-A82A-434E-B7B2-9D3827F477CA}"/>
              </a:ext>
            </a:extLst>
          </p:cNvPr>
          <p:cNvSpPr/>
          <p:nvPr/>
        </p:nvSpPr>
        <p:spPr>
          <a:xfrm>
            <a:off x="6930378" y="4164572"/>
            <a:ext cx="595024" cy="5536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24" name="TextBox 23">
            <a:extLst>
              <a:ext uri="{FF2B5EF4-FFF2-40B4-BE49-F238E27FC236}">
                <a16:creationId xmlns:a16="http://schemas.microsoft.com/office/drawing/2014/main" id="{328F2C51-1617-46DB-9007-AD0D0B620BFE}"/>
              </a:ext>
            </a:extLst>
          </p:cNvPr>
          <p:cNvSpPr txBox="1"/>
          <p:nvPr/>
        </p:nvSpPr>
        <p:spPr>
          <a:xfrm>
            <a:off x="4964308" y="5058286"/>
            <a:ext cx="6389813" cy="1200329"/>
          </a:xfrm>
          <a:prstGeom prst="rect">
            <a:avLst/>
          </a:prstGeom>
          <a:noFill/>
        </p:spPr>
        <p:txBody>
          <a:bodyPr wrap="square" rtlCol="0">
            <a:spAutoFit/>
          </a:bodyPr>
          <a:lstStyle/>
          <a:p>
            <a:r>
              <a:rPr lang="en-US" dirty="0"/>
              <a:t>Converted to digital logic, 2 logic gates</a:t>
            </a:r>
          </a:p>
          <a:p>
            <a:r>
              <a:rPr lang="en-US" dirty="0"/>
              <a:t>Roughly 8 transistors (2-5 per gate)</a:t>
            </a:r>
          </a:p>
          <a:p>
            <a:r>
              <a:rPr lang="en-US" dirty="0"/>
              <a:t>One simple line of code needs 8 transistors</a:t>
            </a:r>
          </a:p>
          <a:p>
            <a:r>
              <a:rPr lang="en-US" dirty="0"/>
              <a:t>Linux (just the kernel) has 10,000,000 lines of code</a:t>
            </a:r>
          </a:p>
        </p:txBody>
      </p:sp>
      <p:grpSp>
        <p:nvGrpSpPr>
          <p:cNvPr id="37" name="Group 36">
            <a:extLst>
              <a:ext uri="{FF2B5EF4-FFF2-40B4-BE49-F238E27FC236}">
                <a16:creationId xmlns:a16="http://schemas.microsoft.com/office/drawing/2014/main" id="{77BAD76D-BCAE-26A3-6924-EC9D89B602C4}"/>
              </a:ext>
            </a:extLst>
          </p:cNvPr>
          <p:cNvGrpSpPr/>
          <p:nvPr/>
        </p:nvGrpSpPr>
        <p:grpSpPr>
          <a:xfrm>
            <a:off x="7523565" y="1713030"/>
            <a:ext cx="3007080" cy="832320"/>
            <a:chOff x="7523565" y="1713030"/>
            <a:chExt cx="3007080" cy="83232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7E19FEC-D20E-5345-2CC2-475C2B82C86A}"/>
                    </a:ext>
                  </a:extLst>
                </p14:cNvPr>
                <p14:cNvContentPartPr/>
                <p14:nvPr/>
              </p14:nvContentPartPr>
              <p14:xfrm>
                <a:off x="7606365" y="2025870"/>
                <a:ext cx="669960" cy="148680"/>
              </p14:xfrm>
            </p:contentPart>
          </mc:Choice>
          <mc:Fallback xmlns="">
            <p:pic>
              <p:nvPicPr>
                <p:cNvPr id="2" name="Ink 1">
                  <a:extLst>
                    <a:ext uri="{FF2B5EF4-FFF2-40B4-BE49-F238E27FC236}">
                      <a16:creationId xmlns:a16="http://schemas.microsoft.com/office/drawing/2014/main" id="{37E19FEC-D20E-5345-2CC2-475C2B82C86A}"/>
                    </a:ext>
                  </a:extLst>
                </p:cNvPr>
                <p:cNvPicPr/>
                <p:nvPr/>
              </p:nvPicPr>
              <p:blipFill>
                <a:blip r:embed="rId3"/>
                <a:stretch>
                  <a:fillRect/>
                </a:stretch>
              </p:blipFill>
              <p:spPr>
                <a:xfrm>
                  <a:off x="7597725" y="2017230"/>
                  <a:ext cx="6876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565B5BC1-C109-657A-718A-747425251D37}"/>
                    </a:ext>
                  </a:extLst>
                </p14:cNvPr>
                <p14:cNvContentPartPr/>
                <p14:nvPr/>
              </p14:nvContentPartPr>
              <p14:xfrm>
                <a:off x="7523565" y="2032710"/>
                <a:ext cx="306360" cy="288720"/>
              </p14:xfrm>
            </p:contentPart>
          </mc:Choice>
          <mc:Fallback xmlns="">
            <p:pic>
              <p:nvPicPr>
                <p:cNvPr id="10" name="Ink 9">
                  <a:extLst>
                    <a:ext uri="{FF2B5EF4-FFF2-40B4-BE49-F238E27FC236}">
                      <a16:creationId xmlns:a16="http://schemas.microsoft.com/office/drawing/2014/main" id="{565B5BC1-C109-657A-718A-747425251D37}"/>
                    </a:ext>
                  </a:extLst>
                </p:cNvPr>
                <p:cNvPicPr/>
                <p:nvPr/>
              </p:nvPicPr>
              <p:blipFill>
                <a:blip r:embed="rId5"/>
                <a:stretch>
                  <a:fillRect/>
                </a:stretch>
              </p:blipFill>
              <p:spPr>
                <a:xfrm>
                  <a:off x="7514565" y="2024070"/>
                  <a:ext cx="32400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CEF096A4-FED3-143C-5611-116BB55EA108}"/>
                    </a:ext>
                  </a:extLst>
                </p14:cNvPr>
                <p14:cNvContentPartPr/>
                <p14:nvPr/>
              </p14:nvContentPartPr>
              <p14:xfrm>
                <a:off x="8409165" y="1943070"/>
                <a:ext cx="28080" cy="16560"/>
              </p14:xfrm>
            </p:contentPart>
          </mc:Choice>
          <mc:Fallback xmlns="">
            <p:pic>
              <p:nvPicPr>
                <p:cNvPr id="15" name="Ink 14">
                  <a:extLst>
                    <a:ext uri="{FF2B5EF4-FFF2-40B4-BE49-F238E27FC236}">
                      <a16:creationId xmlns:a16="http://schemas.microsoft.com/office/drawing/2014/main" id="{CEF096A4-FED3-143C-5611-116BB55EA108}"/>
                    </a:ext>
                  </a:extLst>
                </p:cNvPr>
                <p:cNvPicPr/>
                <p:nvPr/>
              </p:nvPicPr>
              <p:blipFill>
                <a:blip r:embed="rId7"/>
                <a:stretch>
                  <a:fillRect/>
                </a:stretch>
              </p:blipFill>
              <p:spPr>
                <a:xfrm>
                  <a:off x="8400165" y="1934070"/>
                  <a:ext cx="457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4C9F460C-4BDA-A0CE-2BFA-CCA1CE19F12E}"/>
                    </a:ext>
                  </a:extLst>
                </p14:cNvPr>
                <p14:cNvContentPartPr/>
                <p14:nvPr/>
              </p14:nvContentPartPr>
              <p14:xfrm>
                <a:off x="8445885" y="2077350"/>
                <a:ext cx="122760" cy="102960"/>
              </p14:xfrm>
            </p:contentPart>
          </mc:Choice>
          <mc:Fallback xmlns="">
            <p:pic>
              <p:nvPicPr>
                <p:cNvPr id="16" name="Ink 15">
                  <a:extLst>
                    <a:ext uri="{FF2B5EF4-FFF2-40B4-BE49-F238E27FC236}">
                      <a16:creationId xmlns:a16="http://schemas.microsoft.com/office/drawing/2014/main" id="{4C9F460C-4BDA-A0CE-2BFA-CCA1CE19F12E}"/>
                    </a:ext>
                  </a:extLst>
                </p:cNvPr>
                <p:cNvPicPr/>
                <p:nvPr/>
              </p:nvPicPr>
              <p:blipFill>
                <a:blip r:embed="rId9"/>
                <a:stretch>
                  <a:fillRect/>
                </a:stretch>
              </p:blipFill>
              <p:spPr>
                <a:xfrm>
                  <a:off x="8437245" y="2068710"/>
                  <a:ext cx="1404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15D68425-B386-1537-848C-336764CFD333}"/>
                    </a:ext>
                  </a:extLst>
                </p14:cNvPr>
                <p14:cNvContentPartPr/>
                <p14:nvPr/>
              </p14:nvContentPartPr>
              <p14:xfrm>
                <a:off x="8635245" y="2001030"/>
                <a:ext cx="342360" cy="139680"/>
              </p14:xfrm>
            </p:contentPart>
          </mc:Choice>
          <mc:Fallback xmlns="">
            <p:pic>
              <p:nvPicPr>
                <p:cNvPr id="17" name="Ink 16">
                  <a:extLst>
                    <a:ext uri="{FF2B5EF4-FFF2-40B4-BE49-F238E27FC236}">
                      <a16:creationId xmlns:a16="http://schemas.microsoft.com/office/drawing/2014/main" id="{15D68425-B386-1537-848C-336764CFD333}"/>
                    </a:ext>
                  </a:extLst>
                </p:cNvPr>
                <p:cNvPicPr/>
                <p:nvPr/>
              </p:nvPicPr>
              <p:blipFill>
                <a:blip r:embed="rId11"/>
                <a:stretch>
                  <a:fillRect/>
                </a:stretch>
              </p:blipFill>
              <p:spPr>
                <a:xfrm>
                  <a:off x="8626245" y="1992390"/>
                  <a:ext cx="3600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Ink 19">
                  <a:extLst>
                    <a:ext uri="{FF2B5EF4-FFF2-40B4-BE49-F238E27FC236}">
                      <a16:creationId xmlns:a16="http://schemas.microsoft.com/office/drawing/2014/main" id="{A22C2B9C-6339-B150-E1B2-658C17610E44}"/>
                    </a:ext>
                  </a:extLst>
                </p14:cNvPr>
                <p14:cNvContentPartPr/>
                <p14:nvPr/>
              </p14:nvContentPartPr>
              <p14:xfrm>
                <a:off x="8985885" y="1916070"/>
                <a:ext cx="211680" cy="211320"/>
              </p14:xfrm>
            </p:contentPart>
          </mc:Choice>
          <mc:Fallback xmlns="">
            <p:pic>
              <p:nvPicPr>
                <p:cNvPr id="20" name="Ink 19">
                  <a:extLst>
                    <a:ext uri="{FF2B5EF4-FFF2-40B4-BE49-F238E27FC236}">
                      <a16:creationId xmlns:a16="http://schemas.microsoft.com/office/drawing/2014/main" id="{A22C2B9C-6339-B150-E1B2-658C17610E44}"/>
                    </a:ext>
                  </a:extLst>
                </p:cNvPr>
                <p:cNvPicPr/>
                <p:nvPr/>
              </p:nvPicPr>
              <p:blipFill>
                <a:blip r:embed="rId13"/>
                <a:stretch>
                  <a:fillRect/>
                </a:stretch>
              </p:blipFill>
              <p:spPr>
                <a:xfrm>
                  <a:off x="8977245" y="1907430"/>
                  <a:ext cx="2293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Ink 24">
                  <a:extLst>
                    <a:ext uri="{FF2B5EF4-FFF2-40B4-BE49-F238E27FC236}">
                      <a16:creationId xmlns:a16="http://schemas.microsoft.com/office/drawing/2014/main" id="{78177A3E-D046-32AF-A688-E399E801A7B0}"/>
                    </a:ext>
                  </a:extLst>
                </p14:cNvPr>
                <p14:cNvContentPartPr/>
                <p14:nvPr/>
              </p14:nvContentPartPr>
              <p14:xfrm>
                <a:off x="9264525" y="1941630"/>
                <a:ext cx="267120" cy="178560"/>
              </p14:xfrm>
            </p:contentPart>
          </mc:Choice>
          <mc:Fallback xmlns="">
            <p:pic>
              <p:nvPicPr>
                <p:cNvPr id="25" name="Ink 24">
                  <a:extLst>
                    <a:ext uri="{FF2B5EF4-FFF2-40B4-BE49-F238E27FC236}">
                      <a16:creationId xmlns:a16="http://schemas.microsoft.com/office/drawing/2014/main" id="{78177A3E-D046-32AF-A688-E399E801A7B0}"/>
                    </a:ext>
                  </a:extLst>
                </p:cNvPr>
                <p:cNvPicPr/>
                <p:nvPr/>
              </p:nvPicPr>
              <p:blipFill>
                <a:blip r:embed="rId15"/>
                <a:stretch>
                  <a:fillRect/>
                </a:stretch>
              </p:blipFill>
              <p:spPr>
                <a:xfrm>
                  <a:off x="9255525" y="1932990"/>
                  <a:ext cx="2847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 name="Ink 25">
                  <a:extLst>
                    <a:ext uri="{FF2B5EF4-FFF2-40B4-BE49-F238E27FC236}">
                      <a16:creationId xmlns:a16="http://schemas.microsoft.com/office/drawing/2014/main" id="{C89963C4-87B4-E2FC-BD15-BB0175550021}"/>
                    </a:ext>
                  </a:extLst>
                </p14:cNvPr>
                <p14:cNvContentPartPr/>
                <p14:nvPr/>
              </p14:nvContentPartPr>
              <p14:xfrm>
                <a:off x="9524445" y="1920750"/>
                <a:ext cx="263160" cy="181080"/>
              </p14:xfrm>
            </p:contentPart>
          </mc:Choice>
          <mc:Fallback xmlns="">
            <p:pic>
              <p:nvPicPr>
                <p:cNvPr id="26" name="Ink 25">
                  <a:extLst>
                    <a:ext uri="{FF2B5EF4-FFF2-40B4-BE49-F238E27FC236}">
                      <a16:creationId xmlns:a16="http://schemas.microsoft.com/office/drawing/2014/main" id="{C89963C4-87B4-E2FC-BD15-BB0175550021}"/>
                    </a:ext>
                  </a:extLst>
                </p:cNvPr>
                <p:cNvPicPr/>
                <p:nvPr/>
              </p:nvPicPr>
              <p:blipFill>
                <a:blip r:embed="rId17"/>
                <a:stretch>
                  <a:fillRect/>
                </a:stretch>
              </p:blipFill>
              <p:spPr>
                <a:xfrm>
                  <a:off x="9515805" y="1912110"/>
                  <a:ext cx="2808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 name="Ink 26">
                  <a:extLst>
                    <a:ext uri="{FF2B5EF4-FFF2-40B4-BE49-F238E27FC236}">
                      <a16:creationId xmlns:a16="http://schemas.microsoft.com/office/drawing/2014/main" id="{0FB142AE-7987-0EC8-BDF8-0D8E2D55D194}"/>
                    </a:ext>
                  </a:extLst>
                </p14:cNvPr>
                <p14:cNvContentPartPr/>
                <p14:nvPr/>
              </p14:nvContentPartPr>
              <p14:xfrm>
                <a:off x="9888405" y="1713030"/>
                <a:ext cx="55080" cy="451080"/>
              </p14:xfrm>
            </p:contentPart>
          </mc:Choice>
          <mc:Fallback xmlns="">
            <p:pic>
              <p:nvPicPr>
                <p:cNvPr id="27" name="Ink 26">
                  <a:extLst>
                    <a:ext uri="{FF2B5EF4-FFF2-40B4-BE49-F238E27FC236}">
                      <a16:creationId xmlns:a16="http://schemas.microsoft.com/office/drawing/2014/main" id="{0FB142AE-7987-0EC8-BDF8-0D8E2D55D194}"/>
                    </a:ext>
                  </a:extLst>
                </p:cNvPr>
                <p:cNvPicPr/>
                <p:nvPr/>
              </p:nvPicPr>
              <p:blipFill>
                <a:blip r:embed="rId19"/>
                <a:stretch>
                  <a:fillRect/>
                </a:stretch>
              </p:blipFill>
              <p:spPr>
                <a:xfrm>
                  <a:off x="9879765" y="1704390"/>
                  <a:ext cx="72720" cy="468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8" name="Ink 27">
                  <a:extLst>
                    <a:ext uri="{FF2B5EF4-FFF2-40B4-BE49-F238E27FC236}">
                      <a16:creationId xmlns:a16="http://schemas.microsoft.com/office/drawing/2014/main" id="{EB0233B7-4A2E-08C6-2CFA-D127FB443EAB}"/>
                    </a:ext>
                  </a:extLst>
                </p14:cNvPr>
                <p14:cNvContentPartPr/>
                <p14:nvPr/>
              </p14:nvContentPartPr>
              <p14:xfrm>
                <a:off x="9843045" y="1979790"/>
                <a:ext cx="187200" cy="45000"/>
              </p14:xfrm>
            </p:contentPart>
          </mc:Choice>
          <mc:Fallback xmlns="">
            <p:pic>
              <p:nvPicPr>
                <p:cNvPr id="28" name="Ink 27">
                  <a:extLst>
                    <a:ext uri="{FF2B5EF4-FFF2-40B4-BE49-F238E27FC236}">
                      <a16:creationId xmlns:a16="http://schemas.microsoft.com/office/drawing/2014/main" id="{EB0233B7-4A2E-08C6-2CFA-D127FB443EAB}"/>
                    </a:ext>
                  </a:extLst>
                </p:cNvPr>
                <p:cNvPicPr/>
                <p:nvPr/>
              </p:nvPicPr>
              <p:blipFill>
                <a:blip r:embed="rId21"/>
                <a:stretch>
                  <a:fillRect/>
                </a:stretch>
              </p:blipFill>
              <p:spPr>
                <a:xfrm>
                  <a:off x="9834045" y="1971150"/>
                  <a:ext cx="2048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9" name="Ink 28">
                  <a:extLst>
                    <a:ext uri="{FF2B5EF4-FFF2-40B4-BE49-F238E27FC236}">
                      <a16:creationId xmlns:a16="http://schemas.microsoft.com/office/drawing/2014/main" id="{B98480D1-2044-46DB-DD33-0E1CEB60A0BD}"/>
                    </a:ext>
                  </a:extLst>
                </p14:cNvPr>
                <p14:cNvContentPartPr/>
                <p14:nvPr/>
              </p14:nvContentPartPr>
              <p14:xfrm>
                <a:off x="9976965" y="1940550"/>
                <a:ext cx="239760" cy="139680"/>
              </p14:xfrm>
            </p:contentPart>
          </mc:Choice>
          <mc:Fallback xmlns="">
            <p:pic>
              <p:nvPicPr>
                <p:cNvPr id="29" name="Ink 28">
                  <a:extLst>
                    <a:ext uri="{FF2B5EF4-FFF2-40B4-BE49-F238E27FC236}">
                      <a16:creationId xmlns:a16="http://schemas.microsoft.com/office/drawing/2014/main" id="{B98480D1-2044-46DB-DD33-0E1CEB60A0BD}"/>
                    </a:ext>
                  </a:extLst>
                </p:cNvPr>
                <p:cNvPicPr/>
                <p:nvPr/>
              </p:nvPicPr>
              <p:blipFill>
                <a:blip r:embed="rId23"/>
                <a:stretch>
                  <a:fillRect/>
                </a:stretch>
              </p:blipFill>
              <p:spPr>
                <a:xfrm>
                  <a:off x="9968325" y="1931910"/>
                  <a:ext cx="2574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Ink 29">
                  <a:extLst>
                    <a:ext uri="{FF2B5EF4-FFF2-40B4-BE49-F238E27FC236}">
                      <a16:creationId xmlns:a16="http://schemas.microsoft.com/office/drawing/2014/main" id="{F0183B82-E1D2-3863-2B7B-F34D7499B04C}"/>
                    </a:ext>
                  </a:extLst>
                </p14:cNvPr>
                <p14:cNvContentPartPr/>
                <p14:nvPr/>
              </p14:nvContentPartPr>
              <p14:xfrm>
                <a:off x="10291605" y="1844430"/>
                <a:ext cx="239040" cy="245520"/>
              </p14:xfrm>
            </p:contentPart>
          </mc:Choice>
          <mc:Fallback xmlns="">
            <p:pic>
              <p:nvPicPr>
                <p:cNvPr id="30" name="Ink 29">
                  <a:extLst>
                    <a:ext uri="{FF2B5EF4-FFF2-40B4-BE49-F238E27FC236}">
                      <a16:creationId xmlns:a16="http://schemas.microsoft.com/office/drawing/2014/main" id="{F0183B82-E1D2-3863-2B7B-F34D7499B04C}"/>
                    </a:ext>
                  </a:extLst>
                </p:cNvPr>
                <p:cNvPicPr/>
                <p:nvPr/>
              </p:nvPicPr>
              <p:blipFill>
                <a:blip r:embed="rId25"/>
                <a:stretch>
                  <a:fillRect/>
                </a:stretch>
              </p:blipFill>
              <p:spPr>
                <a:xfrm>
                  <a:off x="10282965" y="1835790"/>
                  <a:ext cx="25668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2" name="Ink 31">
                  <a:extLst>
                    <a:ext uri="{FF2B5EF4-FFF2-40B4-BE49-F238E27FC236}">
                      <a16:creationId xmlns:a16="http://schemas.microsoft.com/office/drawing/2014/main" id="{54174800-0260-E0D2-5E0F-A5BC14415EDE}"/>
                    </a:ext>
                  </a:extLst>
                </p14:cNvPr>
                <p14:cNvContentPartPr/>
                <p14:nvPr/>
              </p14:nvContentPartPr>
              <p14:xfrm>
                <a:off x="9286845" y="2324310"/>
                <a:ext cx="133200" cy="194400"/>
              </p14:xfrm>
            </p:contentPart>
          </mc:Choice>
          <mc:Fallback xmlns="">
            <p:pic>
              <p:nvPicPr>
                <p:cNvPr id="32" name="Ink 31">
                  <a:extLst>
                    <a:ext uri="{FF2B5EF4-FFF2-40B4-BE49-F238E27FC236}">
                      <a16:creationId xmlns:a16="http://schemas.microsoft.com/office/drawing/2014/main" id="{54174800-0260-E0D2-5E0F-A5BC14415EDE}"/>
                    </a:ext>
                  </a:extLst>
                </p:cNvPr>
                <p:cNvPicPr/>
                <p:nvPr/>
              </p:nvPicPr>
              <p:blipFill>
                <a:blip r:embed="rId27"/>
                <a:stretch>
                  <a:fillRect/>
                </a:stretch>
              </p:blipFill>
              <p:spPr>
                <a:xfrm>
                  <a:off x="9278205" y="2315310"/>
                  <a:ext cx="1508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3" name="Ink 32">
                  <a:extLst>
                    <a:ext uri="{FF2B5EF4-FFF2-40B4-BE49-F238E27FC236}">
                      <a16:creationId xmlns:a16="http://schemas.microsoft.com/office/drawing/2014/main" id="{1B6FA9A5-FF70-E659-43F1-12D64EAF9496}"/>
                    </a:ext>
                  </a:extLst>
                </p14:cNvPr>
                <p14:cNvContentPartPr/>
                <p14:nvPr/>
              </p14:nvContentPartPr>
              <p14:xfrm>
                <a:off x="9479805" y="2371830"/>
                <a:ext cx="238320" cy="105120"/>
              </p14:xfrm>
            </p:contentPart>
          </mc:Choice>
          <mc:Fallback xmlns="">
            <p:pic>
              <p:nvPicPr>
                <p:cNvPr id="33" name="Ink 32">
                  <a:extLst>
                    <a:ext uri="{FF2B5EF4-FFF2-40B4-BE49-F238E27FC236}">
                      <a16:creationId xmlns:a16="http://schemas.microsoft.com/office/drawing/2014/main" id="{1B6FA9A5-FF70-E659-43F1-12D64EAF9496}"/>
                    </a:ext>
                  </a:extLst>
                </p:cNvPr>
                <p:cNvPicPr/>
                <p:nvPr/>
              </p:nvPicPr>
              <p:blipFill>
                <a:blip r:embed="rId29"/>
                <a:stretch>
                  <a:fillRect/>
                </a:stretch>
              </p:blipFill>
              <p:spPr>
                <a:xfrm>
                  <a:off x="9471165" y="2362830"/>
                  <a:ext cx="2559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4" name="Ink 33">
                  <a:extLst>
                    <a:ext uri="{FF2B5EF4-FFF2-40B4-BE49-F238E27FC236}">
                      <a16:creationId xmlns:a16="http://schemas.microsoft.com/office/drawing/2014/main" id="{0158E5FC-9AFB-794C-B751-99E5DCEF34BF}"/>
                    </a:ext>
                  </a:extLst>
                </p14:cNvPr>
                <p14:cNvContentPartPr/>
                <p14:nvPr/>
              </p14:nvContentPartPr>
              <p14:xfrm>
                <a:off x="9762765" y="2349510"/>
                <a:ext cx="123480" cy="83520"/>
              </p14:xfrm>
            </p:contentPart>
          </mc:Choice>
          <mc:Fallback xmlns="">
            <p:pic>
              <p:nvPicPr>
                <p:cNvPr id="34" name="Ink 33">
                  <a:extLst>
                    <a:ext uri="{FF2B5EF4-FFF2-40B4-BE49-F238E27FC236}">
                      <a16:creationId xmlns:a16="http://schemas.microsoft.com/office/drawing/2014/main" id="{0158E5FC-9AFB-794C-B751-99E5DCEF34BF}"/>
                    </a:ext>
                  </a:extLst>
                </p:cNvPr>
                <p:cNvPicPr/>
                <p:nvPr/>
              </p:nvPicPr>
              <p:blipFill>
                <a:blip r:embed="rId31"/>
                <a:stretch>
                  <a:fillRect/>
                </a:stretch>
              </p:blipFill>
              <p:spPr>
                <a:xfrm>
                  <a:off x="9753765" y="2340870"/>
                  <a:ext cx="1411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5" name="Ink 34">
                  <a:extLst>
                    <a:ext uri="{FF2B5EF4-FFF2-40B4-BE49-F238E27FC236}">
                      <a16:creationId xmlns:a16="http://schemas.microsoft.com/office/drawing/2014/main" id="{61C363E3-53A9-C95C-5C40-0FA5F1FAF5F7}"/>
                    </a:ext>
                  </a:extLst>
                </p14:cNvPr>
                <p14:cNvContentPartPr/>
                <p14:nvPr/>
              </p14:nvContentPartPr>
              <p14:xfrm>
                <a:off x="9928365" y="2185350"/>
                <a:ext cx="167400" cy="300240"/>
              </p14:xfrm>
            </p:contentPart>
          </mc:Choice>
          <mc:Fallback xmlns="">
            <p:pic>
              <p:nvPicPr>
                <p:cNvPr id="35" name="Ink 34">
                  <a:extLst>
                    <a:ext uri="{FF2B5EF4-FFF2-40B4-BE49-F238E27FC236}">
                      <a16:creationId xmlns:a16="http://schemas.microsoft.com/office/drawing/2014/main" id="{61C363E3-53A9-C95C-5C40-0FA5F1FAF5F7}"/>
                    </a:ext>
                  </a:extLst>
                </p:cNvPr>
                <p:cNvPicPr/>
                <p:nvPr/>
              </p:nvPicPr>
              <p:blipFill>
                <a:blip r:embed="rId33"/>
                <a:stretch>
                  <a:fillRect/>
                </a:stretch>
              </p:blipFill>
              <p:spPr>
                <a:xfrm>
                  <a:off x="9919725" y="2176710"/>
                  <a:ext cx="18504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6" name="Ink 35">
                  <a:extLst>
                    <a:ext uri="{FF2B5EF4-FFF2-40B4-BE49-F238E27FC236}">
                      <a16:creationId xmlns:a16="http://schemas.microsoft.com/office/drawing/2014/main" id="{619AA93E-1B8C-7683-4FDB-C787B9E4D310}"/>
                    </a:ext>
                  </a:extLst>
                </p14:cNvPr>
                <p14:cNvContentPartPr/>
                <p14:nvPr/>
              </p14:nvContentPartPr>
              <p14:xfrm>
                <a:off x="10102605" y="2206590"/>
                <a:ext cx="191520" cy="338760"/>
              </p14:xfrm>
            </p:contentPart>
          </mc:Choice>
          <mc:Fallback xmlns="">
            <p:pic>
              <p:nvPicPr>
                <p:cNvPr id="36" name="Ink 35">
                  <a:extLst>
                    <a:ext uri="{FF2B5EF4-FFF2-40B4-BE49-F238E27FC236}">
                      <a16:creationId xmlns:a16="http://schemas.microsoft.com/office/drawing/2014/main" id="{619AA93E-1B8C-7683-4FDB-C787B9E4D310}"/>
                    </a:ext>
                  </a:extLst>
                </p:cNvPr>
                <p:cNvPicPr/>
                <p:nvPr/>
              </p:nvPicPr>
              <p:blipFill>
                <a:blip r:embed="rId35"/>
                <a:stretch>
                  <a:fillRect/>
                </a:stretch>
              </p:blipFill>
              <p:spPr>
                <a:xfrm>
                  <a:off x="10093605" y="2197950"/>
                  <a:ext cx="209160" cy="356400"/>
                </a:xfrm>
                <a:prstGeom prst="rect">
                  <a:avLst/>
                </a:prstGeom>
              </p:spPr>
            </p:pic>
          </mc:Fallback>
        </mc:AlternateContent>
      </p:grpSp>
      <p:grpSp>
        <p:nvGrpSpPr>
          <p:cNvPr id="43" name="Group 42">
            <a:extLst>
              <a:ext uri="{FF2B5EF4-FFF2-40B4-BE49-F238E27FC236}">
                <a16:creationId xmlns:a16="http://schemas.microsoft.com/office/drawing/2014/main" id="{10799C41-370D-9428-A1E6-92D5D3C72626}"/>
              </a:ext>
            </a:extLst>
          </p:cNvPr>
          <p:cNvGrpSpPr/>
          <p:nvPr/>
        </p:nvGrpSpPr>
        <p:grpSpPr>
          <a:xfrm>
            <a:off x="10305645" y="3433110"/>
            <a:ext cx="581760" cy="261720"/>
            <a:chOff x="10305645" y="3433110"/>
            <a:chExt cx="581760" cy="261720"/>
          </a:xfrm>
        </p:grpSpPr>
        <mc:AlternateContent xmlns:mc="http://schemas.openxmlformats.org/markup-compatibility/2006" xmlns:p14="http://schemas.microsoft.com/office/powerpoint/2010/main">
          <mc:Choice Requires="p14">
            <p:contentPart p14:bwMode="auto" r:id="rId36">
              <p14:nvContentPartPr>
                <p14:cNvPr id="38" name="Ink 37">
                  <a:extLst>
                    <a:ext uri="{FF2B5EF4-FFF2-40B4-BE49-F238E27FC236}">
                      <a16:creationId xmlns:a16="http://schemas.microsoft.com/office/drawing/2014/main" id="{3B893B80-26F3-C473-D197-AB3A802B9F94}"/>
                    </a:ext>
                  </a:extLst>
                </p14:cNvPr>
                <p14:cNvContentPartPr/>
                <p14:nvPr/>
              </p14:nvContentPartPr>
              <p14:xfrm>
                <a:off x="10344525" y="3433110"/>
                <a:ext cx="542880" cy="211320"/>
              </p14:xfrm>
            </p:contentPart>
          </mc:Choice>
          <mc:Fallback xmlns="">
            <p:pic>
              <p:nvPicPr>
                <p:cNvPr id="38" name="Ink 37">
                  <a:extLst>
                    <a:ext uri="{FF2B5EF4-FFF2-40B4-BE49-F238E27FC236}">
                      <a16:creationId xmlns:a16="http://schemas.microsoft.com/office/drawing/2014/main" id="{3B893B80-26F3-C473-D197-AB3A802B9F94}"/>
                    </a:ext>
                  </a:extLst>
                </p:cNvPr>
                <p:cNvPicPr/>
                <p:nvPr/>
              </p:nvPicPr>
              <p:blipFill>
                <a:blip r:embed="rId37"/>
                <a:stretch>
                  <a:fillRect/>
                </a:stretch>
              </p:blipFill>
              <p:spPr>
                <a:xfrm>
                  <a:off x="10335525" y="3424470"/>
                  <a:ext cx="5605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9" name="Ink 38">
                  <a:extLst>
                    <a:ext uri="{FF2B5EF4-FFF2-40B4-BE49-F238E27FC236}">
                      <a16:creationId xmlns:a16="http://schemas.microsoft.com/office/drawing/2014/main" id="{C9642821-77AF-C6E8-CC8E-D82303CFA363}"/>
                    </a:ext>
                  </a:extLst>
                </p14:cNvPr>
                <p14:cNvContentPartPr/>
                <p14:nvPr/>
              </p14:nvContentPartPr>
              <p14:xfrm>
                <a:off x="10305645" y="3518790"/>
                <a:ext cx="247320" cy="176040"/>
              </p14:xfrm>
            </p:contentPart>
          </mc:Choice>
          <mc:Fallback xmlns="">
            <p:pic>
              <p:nvPicPr>
                <p:cNvPr id="39" name="Ink 38">
                  <a:extLst>
                    <a:ext uri="{FF2B5EF4-FFF2-40B4-BE49-F238E27FC236}">
                      <a16:creationId xmlns:a16="http://schemas.microsoft.com/office/drawing/2014/main" id="{C9642821-77AF-C6E8-CC8E-D82303CFA363}"/>
                    </a:ext>
                  </a:extLst>
                </p:cNvPr>
                <p:cNvPicPr/>
                <p:nvPr/>
              </p:nvPicPr>
              <p:blipFill>
                <a:blip r:embed="rId39"/>
                <a:stretch>
                  <a:fillRect/>
                </a:stretch>
              </p:blipFill>
              <p:spPr>
                <a:xfrm>
                  <a:off x="10296645" y="3509790"/>
                  <a:ext cx="264960" cy="193680"/>
                </a:xfrm>
                <a:prstGeom prst="rect">
                  <a:avLst/>
                </a:prstGeom>
              </p:spPr>
            </p:pic>
          </mc:Fallback>
        </mc:AlternateContent>
      </p:grpSp>
      <p:grpSp>
        <p:nvGrpSpPr>
          <p:cNvPr id="49" name="Group 48">
            <a:extLst>
              <a:ext uri="{FF2B5EF4-FFF2-40B4-BE49-F238E27FC236}">
                <a16:creationId xmlns:a16="http://schemas.microsoft.com/office/drawing/2014/main" id="{BFC82D11-98F9-4DD5-A0BE-DC0504308E54}"/>
              </a:ext>
            </a:extLst>
          </p:cNvPr>
          <p:cNvGrpSpPr/>
          <p:nvPr/>
        </p:nvGrpSpPr>
        <p:grpSpPr>
          <a:xfrm>
            <a:off x="10983525" y="3115230"/>
            <a:ext cx="919080" cy="454680"/>
            <a:chOff x="10983525" y="3115230"/>
            <a:chExt cx="919080" cy="454680"/>
          </a:xfrm>
        </p:grpSpPr>
        <mc:AlternateContent xmlns:mc="http://schemas.openxmlformats.org/markup-compatibility/2006" xmlns:p14="http://schemas.microsoft.com/office/powerpoint/2010/main">
          <mc:Choice Requires="p14">
            <p:contentPart p14:bwMode="auto" r:id="rId40">
              <p14:nvContentPartPr>
                <p14:cNvPr id="44" name="Ink 43">
                  <a:extLst>
                    <a:ext uri="{FF2B5EF4-FFF2-40B4-BE49-F238E27FC236}">
                      <a16:creationId xmlns:a16="http://schemas.microsoft.com/office/drawing/2014/main" id="{2A108387-E371-C23F-FA8E-91CE967C97D2}"/>
                    </a:ext>
                  </a:extLst>
                </p14:cNvPr>
                <p14:cNvContentPartPr/>
                <p14:nvPr/>
              </p14:nvContentPartPr>
              <p14:xfrm>
                <a:off x="10983525" y="3223590"/>
                <a:ext cx="288360" cy="346320"/>
              </p14:xfrm>
            </p:contentPart>
          </mc:Choice>
          <mc:Fallback xmlns="">
            <p:pic>
              <p:nvPicPr>
                <p:cNvPr id="44" name="Ink 43">
                  <a:extLst>
                    <a:ext uri="{FF2B5EF4-FFF2-40B4-BE49-F238E27FC236}">
                      <a16:creationId xmlns:a16="http://schemas.microsoft.com/office/drawing/2014/main" id="{2A108387-E371-C23F-FA8E-91CE967C97D2}"/>
                    </a:ext>
                  </a:extLst>
                </p:cNvPr>
                <p:cNvPicPr/>
                <p:nvPr/>
              </p:nvPicPr>
              <p:blipFill>
                <a:blip r:embed="rId41"/>
                <a:stretch>
                  <a:fillRect/>
                </a:stretch>
              </p:blipFill>
              <p:spPr>
                <a:xfrm>
                  <a:off x="10974885" y="3214590"/>
                  <a:ext cx="30600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5" name="Ink 44">
                  <a:extLst>
                    <a:ext uri="{FF2B5EF4-FFF2-40B4-BE49-F238E27FC236}">
                      <a16:creationId xmlns:a16="http://schemas.microsoft.com/office/drawing/2014/main" id="{E277F823-770E-9A1F-16CB-CEEADDEA7B84}"/>
                    </a:ext>
                  </a:extLst>
                </p14:cNvPr>
                <p14:cNvContentPartPr/>
                <p14:nvPr/>
              </p14:nvContentPartPr>
              <p14:xfrm>
                <a:off x="10987845" y="3432030"/>
                <a:ext cx="160560" cy="66600"/>
              </p14:xfrm>
            </p:contentPart>
          </mc:Choice>
          <mc:Fallback xmlns="">
            <p:pic>
              <p:nvPicPr>
                <p:cNvPr id="45" name="Ink 44">
                  <a:extLst>
                    <a:ext uri="{FF2B5EF4-FFF2-40B4-BE49-F238E27FC236}">
                      <a16:creationId xmlns:a16="http://schemas.microsoft.com/office/drawing/2014/main" id="{E277F823-770E-9A1F-16CB-CEEADDEA7B84}"/>
                    </a:ext>
                  </a:extLst>
                </p:cNvPr>
                <p:cNvPicPr/>
                <p:nvPr/>
              </p:nvPicPr>
              <p:blipFill>
                <a:blip r:embed="rId43"/>
                <a:stretch>
                  <a:fillRect/>
                </a:stretch>
              </p:blipFill>
              <p:spPr>
                <a:xfrm>
                  <a:off x="10978845" y="3423030"/>
                  <a:ext cx="1782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7" name="Ink 46">
                  <a:extLst>
                    <a:ext uri="{FF2B5EF4-FFF2-40B4-BE49-F238E27FC236}">
                      <a16:creationId xmlns:a16="http://schemas.microsoft.com/office/drawing/2014/main" id="{7DD3DFBC-7D61-E553-D66F-A0D7F16A3B75}"/>
                    </a:ext>
                  </a:extLst>
                </p14:cNvPr>
                <p14:cNvContentPartPr/>
                <p14:nvPr/>
              </p14:nvContentPartPr>
              <p14:xfrm>
                <a:off x="11221845" y="3183990"/>
                <a:ext cx="297000" cy="270000"/>
              </p14:xfrm>
            </p:contentPart>
          </mc:Choice>
          <mc:Fallback xmlns="">
            <p:pic>
              <p:nvPicPr>
                <p:cNvPr id="47" name="Ink 46">
                  <a:extLst>
                    <a:ext uri="{FF2B5EF4-FFF2-40B4-BE49-F238E27FC236}">
                      <a16:creationId xmlns:a16="http://schemas.microsoft.com/office/drawing/2014/main" id="{7DD3DFBC-7D61-E553-D66F-A0D7F16A3B75}"/>
                    </a:ext>
                  </a:extLst>
                </p:cNvPr>
                <p:cNvPicPr/>
                <p:nvPr/>
              </p:nvPicPr>
              <p:blipFill>
                <a:blip r:embed="rId45"/>
                <a:stretch>
                  <a:fillRect/>
                </a:stretch>
              </p:blipFill>
              <p:spPr>
                <a:xfrm>
                  <a:off x="11212845" y="3175350"/>
                  <a:ext cx="31464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8" name="Ink 47">
                  <a:extLst>
                    <a:ext uri="{FF2B5EF4-FFF2-40B4-BE49-F238E27FC236}">
                      <a16:creationId xmlns:a16="http://schemas.microsoft.com/office/drawing/2014/main" id="{9DAC9F69-F961-D61D-6E29-071640FED7EE}"/>
                    </a:ext>
                  </a:extLst>
                </p14:cNvPr>
                <p14:cNvContentPartPr/>
                <p14:nvPr/>
              </p14:nvContentPartPr>
              <p14:xfrm>
                <a:off x="11544405" y="3115230"/>
                <a:ext cx="358200" cy="279000"/>
              </p14:xfrm>
            </p:contentPart>
          </mc:Choice>
          <mc:Fallback xmlns="">
            <p:pic>
              <p:nvPicPr>
                <p:cNvPr id="48" name="Ink 47">
                  <a:extLst>
                    <a:ext uri="{FF2B5EF4-FFF2-40B4-BE49-F238E27FC236}">
                      <a16:creationId xmlns:a16="http://schemas.microsoft.com/office/drawing/2014/main" id="{9DAC9F69-F961-D61D-6E29-071640FED7EE}"/>
                    </a:ext>
                  </a:extLst>
                </p:cNvPr>
                <p:cNvPicPr/>
                <p:nvPr/>
              </p:nvPicPr>
              <p:blipFill>
                <a:blip r:embed="rId47"/>
                <a:stretch>
                  <a:fillRect/>
                </a:stretch>
              </p:blipFill>
              <p:spPr>
                <a:xfrm>
                  <a:off x="11535765" y="3106590"/>
                  <a:ext cx="375840" cy="296640"/>
                </a:xfrm>
                <a:prstGeom prst="rect">
                  <a:avLst/>
                </a:prstGeom>
              </p:spPr>
            </p:pic>
          </mc:Fallback>
        </mc:AlternateContent>
      </p:grpSp>
    </p:spTree>
    <p:extLst>
      <p:ext uri="{BB962C8B-B14F-4D97-AF65-F5344CB8AC3E}">
        <p14:creationId xmlns:p14="http://schemas.microsoft.com/office/powerpoint/2010/main" val="4282783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590FA-A18A-4427-8356-4405719B02C6}"/>
              </a:ext>
            </a:extLst>
          </p:cNvPr>
          <p:cNvSpPr>
            <a:spLocks noGrp="1"/>
          </p:cNvSpPr>
          <p:nvPr>
            <p:ph type="title"/>
          </p:nvPr>
        </p:nvSpPr>
        <p:spPr/>
        <p:txBody>
          <a:bodyPr/>
          <a:lstStyle/>
          <a:p>
            <a:r>
              <a:rPr lang="en-US" dirty="0"/>
              <a:t>Reading material</a:t>
            </a:r>
          </a:p>
        </p:txBody>
      </p:sp>
      <p:sp>
        <p:nvSpPr>
          <p:cNvPr id="3" name="Content Placeholder 2">
            <a:extLst>
              <a:ext uri="{FF2B5EF4-FFF2-40B4-BE49-F238E27FC236}">
                <a16:creationId xmlns:a16="http://schemas.microsoft.com/office/drawing/2014/main" id="{CDA3EC1A-9E64-401A-A74D-47CF1AC9B51D}"/>
              </a:ext>
            </a:extLst>
          </p:cNvPr>
          <p:cNvSpPr>
            <a:spLocks noGrp="1"/>
          </p:cNvSpPr>
          <p:nvPr>
            <p:ph idx="1"/>
          </p:nvPr>
        </p:nvSpPr>
        <p:spPr/>
        <p:txBody>
          <a:bodyPr/>
          <a:lstStyle/>
          <a:p>
            <a:r>
              <a:rPr lang="en-US" dirty="0">
                <a:hlinkClick r:id="rId2"/>
              </a:rPr>
              <a:t>Digital Logic: </a:t>
            </a:r>
          </a:p>
          <a:p>
            <a:r>
              <a:rPr lang="en-US" dirty="0">
                <a:hlinkClick r:id="rId2"/>
              </a:rPr>
              <a:t>https://mpoweruk.com/digital_logic.htm</a:t>
            </a:r>
            <a:endParaRPr lang="en-US" dirty="0"/>
          </a:p>
          <a:p>
            <a:r>
              <a:rPr lang="en-US" dirty="0"/>
              <a:t>Will be in quizzes (maybe on the exam)</a:t>
            </a:r>
          </a:p>
          <a:p>
            <a:endParaRPr lang="en-US" dirty="0"/>
          </a:p>
          <a:p>
            <a:r>
              <a:rPr lang="en-US" dirty="0">
                <a:hlinkClick r:id="rId3"/>
              </a:rPr>
              <a:t>Digital logic gates simulator: </a:t>
            </a:r>
          </a:p>
          <a:p>
            <a:r>
              <a:rPr lang="en-US" dirty="0">
                <a:hlinkClick r:id="rId3"/>
              </a:rPr>
              <a:t>https://www.kolls.net/gatesim/</a:t>
            </a:r>
            <a:r>
              <a:rPr lang="en-US" dirty="0"/>
              <a:t> (offline)</a:t>
            </a:r>
          </a:p>
          <a:p>
            <a:r>
              <a:rPr lang="en-US" dirty="0">
                <a:hlinkClick r:id="rId4"/>
              </a:rPr>
              <a:t>https://academo.org/demos/logic-gate-simulator/</a:t>
            </a:r>
            <a:r>
              <a:rPr lang="en-US" dirty="0"/>
              <a:t> (online)</a:t>
            </a:r>
          </a:p>
          <a:p>
            <a:endParaRPr lang="en-US" dirty="0"/>
          </a:p>
        </p:txBody>
      </p:sp>
    </p:spTree>
    <p:extLst>
      <p:ext uri="{BB962C8B-B14F-4D97-AF65-F5344CB8AC3E}">
        <p14:creationId xmlns:p14="http://schemas.microsoft.com/office/powerpoint/2010/main" val="913869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69307-4386-4C8B-97C2-FBEF0AFF2D34}"/>
              </a:ext>
            </a:extLst>
          </p:cNvPr>
          <p:cNvSpPr>
            <a:spLocks noGrp="1"/>
          </p:cNvSpPr>
          <p:nvPr>
            <p:ph type="title"/>
          </p:nvPr>
        </p:nvSpPr>
        <p:spPr/>
        <p:txBody>
          <a:bodyPr/>
          <a:lstStyle/>
          <a:p>
            <a:r>
              <a:rPr lang="en-US" dirty="0"/>
              <a:t>And this is why Moore’s law is important!</a:t>
            </a:r>
          </a:p>
        </p:txBody>
      </p:sp>
      <p:pic>
        <p:nvPicPr>
          <p:cNvPr id="5" name="Content Placeholder 4">
            <a:extLst>
              <a:ext uri="{FF2B5EF4-FFF2-40B4-BE49-F238E27FC236}">
                <a16:creationId xmlns:a16="http://schemas.microsoft.com/office/drawing/2014/main" id="{E64B3B46-6F7F-49E8-B7B9-5300445906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6525" y="2714625"/>
            <a:ext cx="9439275" cy="2286000"/>
          </a:xfrm>
        </p:spPr>
      </p:pic>
      <p:sp>
        <p:nvSpPr>
          <p:cNvPr id="6" name="TextBox 5">
            <a:extLst>
              <a:ext uri="{FF2B5EF4-FFF2-40B4-BE49-F238E27FC236}">
                <a16:creationId xmlns:a16="http://schemas.microsoft.com/office/drawing/2014/main" id="{F0431740-DB79-49BC-996C-4B818808361B}"/>
              </a:ext>
            </a:extLst>
          </p:cNvPr>
          <p:cNvSpPr txBox="1"/>
          <p:nvPr/>
        </p:nvSpPr>
        <p:spPr>
          <a:xfrm>
            <a:off x="294968" y="5439205"/>
            <a:ext cx="11509641" cy="369332"/>
          </a:xfrm>
          <a:prstGeom prst="rect">
            <a:avLst/>
          </a:prstGeom>
          <a:noFill/>
        </p:spPr>
        <p:txBody>
          <a:bodyPr wrap="square" rtlCol="0">
            <a:spAutoFit/>
          </a:bodyPr>
          <a:lstStyle/>
          <a:p>
            <a:pPr algn="ctr"/>
            <a:r>
              <a:rPr lang="en-US" dirty="0">
                <a:latin typeface="Arial Black" panose="020B0A04020102020204" pitchFamily="34" charset="0"/>
              </a:rPr>
              <a:t>Always know your history so you can build the future</a:t>
            </a:r>
          </a:p>
        </p:txBody>
      </p:sp>
      <p:sp>
        <p:nvSpPr>
          <p:cNvPr id="3" name="TextBox 2">
            <a:extLst>
              <a:ext uri="{FF2B5EF4-FFF2-40B4-BE49-F238E27FC236}">
                <a16:creationId xmlns:a16="http://schemas.microsoft.com/office/drawing/2014/main" id="{C442F031-3FEB-CE30-0300-4E7089313BC6}"/>
              </a:ext>
            </a:extLst>
          </p:cNvPr>
          <p:cNvSpPr txBox="1"/>
          <p:nvPr/>
        </p:nvSpPr>
        <p:spPr>
          <a:xfrm>
            <a:off x="1938893" y="1991274"/>
            <a:ext cx="8374537" cy="646331"/>
          </a:xfrm>
          <a:prstGeom prst="rect">
            <a:avLst/>
          </a:prstGeom>
          <a:noFill/>
        </p:spPr>
        <p:txBody>
          <a:bodyPr wrap="none" rtlCol="0">
            <a:spAutoFit/>
          </a:bodyPr>
          <a:lstStyle/>
          <a:p>
            <a:pPr algn="ctr"/>
            <a:r>
              <a:rPr lang="en-US" dirty="0"/>
              <a:t>The number of transistors on an integrated circuit doubles approximately every 2 years.</a:t>
            </a:r>
          </a:p>
          <a:p>
            <a:pPr algn="ctr"/>
            <a:r>
              <a:rPr lang="en-US" dirty="0"/>
              <a:t>Not fully correct now due to physical limitations.</a:t>
            </a:r>
          </a:p>
        </p:txBody>
      </p:sp>
    </p:spTree>
    <p:extLst>
      <p:ext uri="{BB962C8B-B14F-4D97-AF65-F5344CB8AC3E}">
        <p14:creationId xmlns:p14="http://schemas.microsoft.com/office/powerpoint/2010/main" val="74696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3AC02-69C8-2C35-7503-43CE65659D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AFD8A0-D1EF-D007-A049-327F800903A8}"/>
              </a:ext>
            </a:extLst>
          </p:cNvPr>
          <p:cNvSpPr>
            <a:spLocks noGrp="1"/>
          </p:cNvSpPr>
          <p:nvPr>
            <p:ph type="title"/>
          </p:nvPr>
        </p:nvSpPr>
        <p:spPr/>
        <p:txBody>
          <a:bodyPr/>
          <a:lstStyle/>
          <a:p>
            <a:r>
              <a:rPr lang="en-US" dirty="0"/>
              <a:t>Fundamentals</a:t>
            </a:r>
          </a:p>
        </p:txBody>
      </p:sp>
      <p:sp>
        <p:nvSpPr>
          <p:cNvPr id="3" name="Content Placeholder 2">
            <a:extLst>
              <a:ext uri="{FF2B5EF4-FFF2-40B4-BE49-F238E27FC236}">
                <a16:creationId xmlns:a16="http://schemas.microsoft.com/office/drawing/2014/main" id="{E2F67FC4-EFD4-9923-D440-A77B057109D5}"/>
              </a:ext>
            </a:extLst>
          </p:cNvPr>
          <p:cNvSpPr>
            <a:spLocks noGrp="1"/>
          </p:cNvSpPr>
          <p:nvPr>
            <p:ph idx="1"/>
          </p:nvPr>
        </p:nvSpPr>
        <p:spPr>
          <a:xfrm>
            <a:off x="1097279" y="1845734"/>
            <a:ext cx="10856595" cy="4023360"/>
          </a:xfrm>
        </p:spPr>
        <p:txBody>
          <a:bodyPr>
            <a:normAutofit/>
          </a:bodyPr>
          <a:lstStyle/>
          <a:p>
            <a:r>
              <a:rPr lang="en-US" dirty="0"/>
              <a:t>Yes, you know what a computer is … but how well and at what level?</a:t>
            </a:r>
          </a:p>
          <a:p>
            <a:r>
              <a:rPr lang="en-US" dirty="0"/>
              <a:t>Understanding the basics of how things work relate to why we make certain architectural choices</a:t>
            </a:r>
          </a:p>
          <a:p>
            <a:pPr lvl="0"/>
            <a:r>
              <a:rPr lang="en-US" dirty="0"/>
              <a:t>Main components</a:t>
            </a:r>
          </a:p>
          <a:p>
            <a:pPr lvl="1"/>
            <a:r>
              <a:rPr lang="en-US" dirty="0"/>
              <a:t>Storage</a:t>
            </a:r>
          </a:p>
          <a:p>
            <a:pPr lvl="2"/>
            <a:r>
              <a:rPr lang="en-US" dirty="0"/>
              <a:t>Types (HDD / SSD / </a:t>
            </a:r>
            <a:r>
              <a:rPr lang="en-US" dirty="0" err="1"/>
              <a:t>NVMe</a:t>
            </a:r>
            <a:r>
              <a:rPr lang="en-US" dirty="0"/>
              <a:t> / cloud / tape) -&gt; cost / performance</a:t>
            </a:r>
          </a:p>
          <a:p>
            <a:pPr lvl="2"/>
            <a:r>
              <a:rPr lang="en-US" dirty="0"/>
              <a:t>IOPS (input-output operations per second) -&gt; bottleneck</a:t>
            </a:r>
          </a:p>
          <a:p>
            <a:pPr lvl="2"/>
            <a:r>
              <a:rPr lang="en-US" dirty="0"/>
              <a:t>Reliability (RAID / distributed FS / redundancy)</a:t>
            </a:r>
          </a:p>
          <a:p>
            <a:pPr lvl="2"/>
            <a:r>
              <a:rPr lang="en-US" dirty="0"/>
              <a:t>Cloud storage tiers -&gt; coldness</a:t>
            </a:r>
          </a:p>
          <a:p>
            <a:pPr lvl="1"/>
            <a:r>
              <a:rPr lang="en-US" dirty="0"/>
              <a:t>Bus</a:t>
            </a:r>
          </a:p>
          <a:p>
            <a:pPr lvl="2"/>
            <a:r>
              <a:rPr lang="en-US" dirty="0"/>
              <a:t>Bandwidth -&gt; bottleneck</a:t>
            </a:r>
          </a:p>
          <a:p>
            <a:pPr lvl="2"/>
            <a:r>
              <a:rPr lang="en-US" dirty="0"/>
              <a:t>Latency -&gt; performance</a:t>
            </a:r>
          </a:p>
          <a:p>
            <a:endParaRPr lang="en-US" dirty="0"/>
          </a:p>
          <a:p>
            <a:endParaRPr lang="en-US" dirty="0"/>
          </a:p>
        </p:txBody>
      </p:sp>
    </p:spTree>
    <p:extLst>
      <p:ext uri="{BB962C8B-B14F-4D97-AF65-F5344CB8AC3E}">
        <p14:creationId xmlns:p14="http://schemas.microsoft.com/office/powerpoint/2010/main" val="83062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ld Days 2">
            <a:extLst>
              <a:ext uri="{FF2B5EF4-FFF2-40B4-BE49-F238E27FC236}">
                <a16:creationId xmlns:a16="http://schemas.microsoft.com/office/drawing/2014/main" id="{9CCE6267-5BB1-4F99-8EFA-E260FB975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704850"/>
            <a:ext cx="6096000" cy="5448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32104D9-7355-4E2F-9B72-AC622C61DB41}"/>
              </a:ext>
            </a:extLst>
          </p:cNvPr>
          <p:cNvSpPr/>
          <p:nvPr/>
        </p:nvSpPr>
        <p:spPr>
          <a:xfrm>
            <a:off x="319472" y="5845950"/>
            <a:ext cx="2432654" cy="369332"/>
          </a:xfrm>
          <a:prstGeom prst="rect">
            <a:avLst/>
          </a:prstGeom>
        </p:spPr>
        <p:txBody>
          <a:bodyPr wrap="none">
            <a:spAutoFit/>
          </a:bodyPr>
          <a:lstStyle/>
          <a:p>
            <a:r>
              <a:rPr lang="en-US" dirty="0">
                <a:hlinkClick r:id="rId3"/>
              </a:rPr>
              <a:t>https://xkcd.com/2324/</a:t>
            </a:r>
            <a:endParaRPr lang="en-US" dirty="0"/>
          </a:p>
        </p:txBody>
      </p:sp>
    </p:spTree>
    <p:extLst>
      <p:ext uri="{BB962C8B-B14F-4D97-AF65-F5344CB8AC3E}">
        <p14:creationId xmlns:p14="http://schemas.microsoft.com/office/powerpoint/2010/main" val="2181524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F467B-12BF-4795-A3E9-D05FA1B43E4F}"/>
              </a:ext>
            </a:extLst>
          </p:cNvPr>
          <p:cNvSpPr>
            <a:spLocks noGrp="1"/>
          </p:cNvSpPr>
          <p:nvPr>
            <p:ph type="title"/>
          </p:nvPr>
        </p:nvSpPr>
        <p:spPr/>
        <p:txBody>
          <a:bodyPr/>
          <a:lstStyle/>
          <a:p>
            <a:r>
              <a:rPr lang="en-US" dirty="0"/>
              <a:t>Where it began …</a:t>
            </a:r>
          </a:p>
        </p:txBody>
      </p:sp>
      <p:sp>
        <p:nvSpPr>
          <p:cNvPr id="3" name="Content Placeholder 2">
            <a:extLst>
              <a:ext uri="{FF2B5EF4-FFF2-40B4-BE49-F238E27FC236}">
                <a16:creationId xmlns:a16="http://schemas.microsoft.com/office/drawing/2014/main" id="{45AE6964-3863-41F8-B3F6-F8B1AB8B928B}"/>
              </a:ext>
            </a:extLst>
          </p:cNvPr>
          <p:cNvSpPr>
            <a:spLocks noGrp="1"/>
          </p:cNvSpPr>
          <p:nvPr>
            <p:ph idx="1"/>
          </p:nvPr>
        </p:nvSpPr>
        <p:spPr>
          <a:xfrm>
            <a:off x="1097280" y="1845733"/>
            <a:ext cx="5551170" cy="4335991"/>
          </a:xfrm>
        </p:spPr>
        <p:txBody>
          <a:bodyPr>
            <a:normAutofit fontScale="92500" lnSpcReduction="10000"/>
          </a:bodyPr>
          <a:lstStyle/>
          <a:p>
            <a:r>
              <a:rPr lang="en-US" dirty="0"/>
              <a:t>Charles Babbage and Ada Lovelace (circa 1800s)</a:t>
            </a:r>
          </a:p>
          <a:p>
            <a:pPr marL="801688" indent="-519113">
              <a:buFont typeface="Wingdings" panose="05000000000000000000" pitchFamily="2" charset="2"/>
              <a:buChar char="q"/>
            </a:pPr>
            <a:r>
              <a:rPr lang="en-US" dirty="0"/>
              <a:t>Babbage devises  his ‘analytic engine’.  A mechanical computer with</a:t>
            </a:r>
          </a:p>
          <a:p>
            <a:pPr marL="1094296" lvl="1" indent="-519113">
              <a:buFont typeface="Wingdings" panose="05000000000000000000" pitchFamily="2" charset="2"/>
              <a:buChar char="q"/>
            </a:pPr>
            <a:r>
              <a:rPr lang="en-US" dirty="0"/>
              <a:t>Arithmetic Control Unit – ALU in CPU</a:t>
            </a:r>
          </a:p>
          <a:p>
            <a:pPr marL="1094296" lvl="1" indent="-519113">
              <a:buFont typeface="Wingdings" panose="05000000000000000000" pitchFamily="2" charset="2"/>
              <a:buChar char="q"/>
            </a:pPr>
            <a:r>
              <a:rPr lang="en-US" dirty="0"/>
              <a:t>Flow control, Branching – if … else</a:t>
            </a:r>
          </a:p>
          <a:p>
            <a:pPr marL="1094296" lvl="1" indent="-519113">
              <a:buFont typeface="Wingdings" panose="05000000000000000000" pitchFamily="2" charset="2"/>
              <a:buChar char="q"/>
            </a:pPr>
            <a:r>
              <a:rPr lang="en-US" dirty="0"/>
              <a:t>Loops - for</a:t>
            </a:r>
          </a:p>
          <a:p>
            <a:pPr marL="1094296" lvl="1" indent="-519113">
              <a:buFont typeface="Wingdings" panose="05000000000000000000" pitchFamily="2" charset="2"/>
              <a:buChar char="q"/>
            </a:pPr>
            <a:r>
              <a:rPr lang="en-US" dirty="0"/>
              <a:t>Memory…</a:t>
            </a:r>
          </a:p>
          <a:p>
            <a:pPr marL="801688" indent="-519113">
              <a:buFont typeface="Wingdings" panose="05000000000000000000" pitchFamily="2" charset="2"/>
              <a:buChar char="q"/>
            </a:pPr>
            <a:r>
              <a:rPr lang="en-US" dirty="0"/>
              <a:t>Ada Lovelace - ideas which became a general </a:t>
            </a:r>
            <a:br>
              <a:rPr lang="en-US" dirty="0"/>
            </a:br>
            <a:r>
              <a:rPr lang="en-US" dirty="0"/>
              <a:t>programming language for the analytic </a:t>
            </a:r>
            <a:br>
              <a:rPr lang="en-US" dirty="0"/>
            </a:br>
            <a:r>
              <a:rPr lang="en-US" dirty="0"/>
              <a:t>engine. (Ever heard of the programming language ‘Ada’??)</a:t>
            </a:r>
          </a:p>
          <a:p>
            <a:pPr marL="282575" indent="0">
              <a:buNone/>
            </a:pPr>
            <a:r>
              <a:rPr lang="en-US" dirty="0"/>
              <a:t>All analog and mechanical; no electronic components!</a:t>
            </a:r>
          </a:p>
          <a:p>
            <a:pPr marL="282575" indent="0">
              <a:buNone/>
            </a:pPr>
            <a:r>
              <a:rPr lang="en-US" dirty="0"/>
              <a:t>Foundation of modern computers</a:t>
            </a:r>
          </a:p>
          <a:p>
            <a:pPr marL="801688" indent="-519113">
              <a:buFont typeface="Wingdings" panose="05000000000000000000" pitchFamily="2" charset="2"/>
              <a:buChar char="q"/>
            </a:pPr>
            <a:endParaRPr lang="en-US" dirty="0"/>
          </a:p>
        </p:txBody>
      </p:sp>
      <p:sp>
        <p:nvSpPr>
          <p:cNvPr id="4" name="Rectangle 3">
            <a:extLst>
              <a:ext uri="{FF2B5EF4-FFF2-40B4-BE49-F238E27FC236}">
                <a16:creationId xmlns:a16="http://schemas.microsoft.com/office/drawing/2014/main" id="{82ABCB82-BF61-4C93-8E95-C91B9889477C}"/>
              </a:ext>
            </a:extLst>
          </p:cNvPr>
          <p:cNvSpPr/>
          <p:nvPr/>
        </p:nvSpPr>
        <p:spPr>
          <a:xfrm>
            <a:off x="239907" y="6386731"/>
            <a:ext cx="11476212" cy="369332"/>
          </a:xfrm>
          <a:prstGeom prst="rect">
            <a:avLst/>
          </a:prstGeom>
        </p:spPr>
        <p:txBody>
          <a:bodyPr wrap="square">
            <a:spAutoFit/>
          </a:bodyPr>
          <a:lstStyle/>
          <a:p>
            <a:r>
              <a:rPr lang="en-US" dirty="0"/>
              <a:t>By Bruno </a:t>
            </a:r>
            <a:r>
              <a:rPr lang="en-US" dirty="0" err="1"/>
              <a:t>Barral</a:t>
            </a:r>
            <a:r>
              <a:rPr lang="en-US" dirty="0"/>
              <a:t> (</a:t>
            </a:r>
            <a:r>
              <a:rPr lang="en-US" dirty="0" err="1"/>
              <a:t>ByB</a:t>
            </a:r>
            <a:r>
              <a:rPr lang="en-US" dirty="0"/>
              <a:t>), CC BY-SA 2.5, https://commons.wikimedia.org/w/index.php?curid=6839854</a:t>
            </a:r>
          </a:p>
        </p:txBody>
      </p:sp>
      <p:pic>
        <p:nvPicPr>
          <p:cNvPr id="6" name="Picture 5">
            <a:extLst>
              <a:ext uri="{FF2B5EF4-FFF2-40B4-BE49-F238E27FC236}">
                <a16:creationId xmlns:a16="http://schemas.microsoft.com/office/drawing/2014/main" id="{03EBDD27-A845-445C-82F5-ABFE579AC7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40" y="1011981"/>
            <a:ext cx="4767879" cy="4581537"/>
          </a:xfrm>
          <a:prstGeom prst="rect">
            <a:avLst/>
          </a:prstGeom>
        </p:spPr>
      </p:pic>
    </p:spTree>
    <p:extLst>
      <p:ext uri="{BB962C8B-B14F-4D97-AF65-F5344CB8AC3E}">
        <p14:creationId xmlns:p14="http://schemas.microsoft.com/office/powerpoint/2010/main" val="3662516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ABB33-B7F4-4D3D-8224-6637053700F5}"/>
              </a:ext>
            </a:extLst>
          </p:cNvPr>
          <p:cNvSpPr>
            <a:spLocks noGrp="1"/>
          </p:cNvSpPr>
          <p:nvPr>
            <p:ph type="title"/>
          </p:nvPr>
        </p:nvSpPr>
        <p:spPr/>
        <p:txBody>
          <a:bodyPr/>
          <a:lstStyle/>
          <a:p>
            <a:r>
              <a:rPr lang="en-US" dirty="0" err="1"/>
              <a:t>Ancestry.computer</a:t>
            </a:r>
            <a:r>
              <a:rPr lang="en-US" dirty="0"/>
              <a:t> …</a:t>
            </a:r>
          </a:p>
        </p:txBody>
      </p:sp>
      <p:pic>
        <p:nvPicPr>
          <p:cNvPr id="5" name="Content Placeholder 4">
            <a:extLst>
              <a:ext uri="{FF2B5EF4-FFF2-40B4-BE49-F238E27FC236}">
                <a16:creationId xmlns:a16="http://schemas.microsoft.com/office/drawing/2014/main" id="{FABFDA6B-838A-4E9E-B344-BC80E6EF318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748146" y="1917056"/>
            <a:ext cx="7145629" cy="4022725"/>
          </a:xfrm>
        </p:spPr>
      </p:pic>
      <p:sp>
        <p:nvSpPr>
          <p:cNvPr id="6" name="TextBox 5">
            <a:extLst>
              <a:ext uri="{FF2B5EF4-FFF2-40B4-BE49-F238E27FC236}">
                <a16:creationId xmlns:a16="http://schemas.microsoft.com/office/drawing/2014/main" id="{67950101-4266-41E8-AB8C-936764AB3532}"/>
              </a:ext>
            </a:extLst>
          </p:cNvPr>
          <p:cNvSpPr txBox="1"/>
          <p:nvPr/>
        </p:nvSpPr>
        <p:spPr>
          <a:xfrm>
            <a:off x="8240719" y="448888"/>
            <a:ext cx="3692996" cy="2585323"/>
          </a:xfrm>
          <a:prstGeom prst="rect">
            <a:avLst/>
          </a:prstGeom>
          <a:noFill/>
        </p:spPr>
        <p:txBody>
          <a:bodyPr wrap="square" rtlCol="0">
            <a:spAutoFit/>
          </a:bodyPr>
          <a:lstStyle/>
          <a:p>
            <a:r>
              <a:rPr lang="en-US" dirty="0"/>
              <a:t>1942 – Mark 1 (electromechanical)</a:t>
            </a:r>
          </a:p>
          <a:p>
            <a:pPr marL="285750" indent="-285750">
              <a:buFontTx/>
              <a:buChar char="-"/>
            </a:pPr>
            <a:r>
              <a:rPr lang="en-US" dirty="0"/>
              <a:t>750,000 parts</a:t>
            </a:r>
          </a:p>
          <a:p>
            <a:pPr marL="285750" indent="-285750">
              <a:buFontTx/>
              <a:buChar char="-"/>
            </a:pPr>
            <a:r>
              <a:rPr lang="en-US" dirty="0"/>
              <a:t>5 tons</a:t>
            </a:r>
          </a:p>
          <a:p>
            <a:pPr marL="285750" indent="-285750">
              <a:buFontTx/>
              <a:buChar char="-"/>
            </a:pPr>
            <a:r>
              <a:rPr lang="en-US" dirty="0"/>
              <a:t>Very slow (mechanical parts)</a:t>
            </a:r>
          </a:p>
          <a:p>
            <a:pPr marL="285750" indent="-285750">
              <a:buFontTx/>
              <a:buChar char="-"/>
            </a:pPr>
            <a:endParaRPr lang="en-US" dirty="0"/>
          </a:p>
          <a:p>
            <a:r>
              <a:rPr lang="en-US" dirty="0"/>
              <a:t>1943 – electronic vacuum tubes</a:t>
            </a:r>
          </a:p>
          <a:p>
            <a:pPr marL="285750" indent="-285750">
              <a:buFontTx/>
              <a:buChar char="-"/>
            </a:pPr>
            <a:r>
              <a:rPr lang="en-US" dirty="0"/>
              <a:t>Instead of mechanical relays</a:t>
            </a:r>
          </a:p>
          <a:p>
            <a:pPr marL="285750" indent="-285750">
              <a:buFontTx/>
              <a:buChar char="-"/>
            </a:pPr>
            <a:r>
              <a:rPr lang="en-US" dirty="0"/>
              <a:t>Blazing fast (in comparison)</a:t>
            </a:r>
          </a:p>
          <a:p>
            <a:endParaRPr lang="en-US" dirty="0"/>
          </a:p>
        </p:txBody>
      </p:sp>
      <p:pic>
        <p:nvPicPr>
          <p:cNvPr id="1026" name="Picture 2" descr="Origins of the term bug">
            <a:extLst>
              <a:ext uri="{FF2B5EF4-FFF2-40B4-BE49-F238E27FC236}">
                <a16:creationId xmlns:a16="http://schemas.microsoft.com/office/drawing/2014/main" id="{A8E63441-8BCF-E42F-8998-DE4851DEF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2435" y="2901141"/>
            <a:ext cx="4209565" cy="350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853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BAFA9-AC69-DA1B-4B1C-8989D9DDA5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6D0ADD-B024-C7D3-FF1F-E9D0338C6E26}"/>
              </a:ext>
            </a:extLst>
          </p:cNvPr>
          <p:cNvSpPr>
            <a:spLocks noGrp="1"/>
          </p:cNvSpPr>
          <p:nvPr>
            <p:ph type="title"/>
          </p:nvPr>
        </p:nvSpPr>
        <p:spPr/>
        <p:txBody>
          <a:bodyPr/>
          <a:lstStyle/>
          <a:p>
            <a:r>
              <a:rPr lang="en-US" dirty="0" err="1"/>
              <a:t>Ancestry.computer</a:t>
            </a:r>
            <a:r>
              <a:rPr lang="en-US" dirty="0"/>
              <a:t> …</a:t>
            </a:r>
          </a:p>
        </p:txBody>
      </p:sp>
      <p:pic>
        <p:nvPicPr>
          <p:cNvPr id="5" name="Content Placeholder 4">
            <a:extLst>
              <a:ext uri="{FF2B5EF4-FFF2-40B4-BE49-F238E27FC236}">
                <a16:creationId xmlns:a16="http://schemas.microsoft.com/office/drawing/2014/main" id="{90D61B9F-DA4C-BE48-D983-D37A76DEBB2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748146" y="1917056"/>
            <a:ext cx="7145629" cy="4022725"/>
          </a:xfrm>
        </p:spPr>
      </p:pic>
      <p:sp>
        <p:nvSpPr>
          <p:cNvPr id="6" name="TextBox 5">
            <a:extLst>
              <a:ext uri="{FF2B5EF4-FFF2-40B4-BE49-F238E27FC236}">
                <a16:creationId xmlns:a16="http://schemas.microsoft.com/office/drawing/2014/main" id="{8B14D9B3-1E24-761B-CAAD-F252A8CD198A}"/>
              </a:ext>
            </a:extLst>
          </p:cNvPr>
          <p:cNvSpPr txBox="1"/>
          <p:nvPr/>
        </p:nvSpPr>
        <p:spPr>
          <a:xfrm>
            <a:off x="7893776" y="448888"/>
            <a:ext cx="4202974" cy="2308324"/>
          </a:xfrm>
          <a:prstGeom prst="rect">
            <a:avLst/>
          </a:prstGeom>
          <a:noFill/>
        </p:spPr>
        <p:txBody>
          <a:bodyPr wrap="square" rtlCol="0">
            <a:spAutoFit/>
          </a:bodyPr>
          <a:lstStyle/>
          <a:p>
            <a:r>
              <a:rPr lang="en-US" dirty="0"/>
              <a:t>1946 - ENIAC (first electronic computer)</a:t>
            </a:r>
          </a:p>
          <a:p>
            <a:r>
              <a:rPr lang="en-US" dirty="0"/>
              <a:t>1949 – EDVAC (von Neumann architecture)</a:t>
            </a:r>
          </a:p>
          <a:p>
            <a:pPr marL="285750" indent="-285750">
              <a:buFontTx/>
              <a:buChar char="-"/>
            </a:pPr>
            <a:r>
              <a:rPr lang="en-US" dirty="0"/>
              <a:t>Every consumer CPU now</a:t>
            </a:r>
          </a:p>
          <a:p>
            <a:pPr marL="285750" indent="-285750">
              <a:buFontTx/>
              <a:buChar char="-"/>
            </a:pPr>
            <a:r>
              <a:rPr lang="en-US" dirty="0"/>
              <a:t>Classification is a bit controversial</a:t>
            </a:r>
          </a:p>
          <a:p>
            <a:pPr marL="285750" indent="-285750">
              <a:buFontTx/>
              <a:buChar char="-"/>
            </a:pPr>
            <a:endParaRPr lang="en-US" dirty="0"/>
          </a:p>
          <a:p>
            <a:r>
              <a:rPr lang="en-US" dirty="0"/>
              <a:t>1959-1963 – transistors</a:t>
            </a:r>
          </a:p>
          <a:p>
            <a:r>
              <a:rPr lang="en-US" dirty="0"/>
              <a:t>1964 – integrated circuits (chips)</a:t>
            </a:r>
          </a:p>
          <a:p>
            <a:pPr marL="285750" indent="-285750">
              <a:buFontTx/>
              <a:buChar char="-"/>
            </a:pPr>
            <a:r>
              <a:rPr lang="en-US" dirty="0"/>
              <a:t>evolved since then</a:t>
            </a:r>
          </a:p>
        </p:txBody>
      </p:sp>
      <p:pic>
        <p:nvPicPr>
          <p:cNvPr id="1026" name="Picture 2" descr="Origins of the term bug">
            <a:extLst>
              <a:ext uri="{FF2B5EF4-FFF2-40B4-BE49-F238E27FC236}">
                <a16:creationId xmlns:a16="http://schemas.microsoft.com/office/drawing/2014/main" id="{87BDB0A4-95F2-C89D-BCE3-FF75946300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2435" y="2901141"/>
            <a:ext cx="4209565" cy="350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295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ADC8C-ABD2-0401-461C-9348DC3528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817C56-0611-337A-EBB9-31D358D8FAEE}"/>
              </a:ext>
            </a:extLst>
          </p:cNvPr>
          <p:cNvSpPr>
            <a:spLocks noGrp="1"/>
          </p:cNvSpPr>
          <p:nvPr>
            <p:ph type="title"/>
          </p:nvPr>
        </p:nvSpPr>
        <p:spPr/>
        <p:txBody>
          <a:bodyPr/>
          <a:lstStyle/>
          <a:p>
            <a:r>
              <a:rPr lang="en-US" dirty="0" err="1"/>
              <a:t>Ancestry.computer</a:t>
            </a:r>
            <a:r>
              <a:rPr lang="en-US" dirty="0"/>
              <a:t> …</a:t>
            </a:r>
          </a:p>
        </p:txBody>
      </p:sp>
      <p:pic>
        <p:nvPicPr>
          <p:cNvPr id="5" name="Content Placeholder 4">
            <a:extLst>
              <a:ext uri="{FF2B5EF4-FFF2-40B4-BE49-F238E27FC236}">
                <a16:creationId xmlns:a16="http://schemas.microsoft.com/office/drawing/2014/main" id="{295CD488-A9B6-03B7-5272-488FD63F584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748146" y="1917056"/>
            <a:ext cx="7145629" cy="4022725"/>
          </a:xfrm>
        </p:spPr>
      </p:pic>
      <p:sp>
        <p:nvSpPr>
          <p:cNvPr id="6" name="TextBox 5">
            <a:extLst>
              <a:ext uri="{FF2B5EF4-FFF2-40B4-BE49-F238E27FC236}">
                <a16:creationId xmlns:a16="http://schemas.microsoft.com/office/drawing/2014/main" id="{9706A413-5A4C-B45E-828D-04E8F5E67453}"/>
              </a:ext>
            </a:extLst>
          </p:cNvPr>
          <p:cNvSpPr txBox="1"/>
          <p:nvPr/>
        </p:nvSpPr>
        <p:spPr>
          <a:xfrm>
            <a:off x="7893776" y="448888"/>
            <a:ext cx="4202974" cy="2308324"/>
          </a:xfrm>
          <a:prstGeom prst="rect">
            <a:avLst/>
          </a:prstGeom>
          <a:noFill/>
        </p:spPr>
        <p:txBody>
          <a:bodyPr wrap="square" rtlCol="0">
            <a:spAutoFit/>
          </a:bodyPr>
          <a:lstStyle/>
          <a:p>
            <a:r>
              <a:rPr lang="en-US" dirty="0"/>
              <a:t>1977 – first PC</a:t>
            </a:r>
          </a:p>
          <a:p>
            <a:r>
              <a:rPr lang="en-US" dirty="0"/>
              <a:t>Now:</a:t>
            </a:r>
          </a:p>
          <a:p>
            <a:pPr marL="285750" indent="-285750">
              <a:buFontTx/>
              <a:buChar char="-"/>
            </a:pPr>
            <a:r>
              <a:rPr lang="en-US" dirty="0"/>
              <a:t>Quantum computers</a:t>
            </a:r>
          </a:p>
          <a:p>
            <a:pPr marL="285750" indent="-285750">
              <a:buFontTx/>
              <a:buChar char="-"/>
            </a:pPr>
            <a:r>
              <a:rPr lang="en-US" dirty="0"/>
              <a:t>Neuromorphic processors</a:t>
            </a:r>
          </a:p>
          <a:p>
            <a:pPr marL="285750" indent="-285750">
              <a:buFontTx/>
              <a:buChar char="-"/>
            </a:pPr>
            <a:endParaRPr lang="en-US" dirty="0"/>
          </a:p>
          <a:p>
            <a:pPr marL="285750" indent="-285750">
              <a:buFontTx/>
              <a:buChar char="-"/>
            </a:pPr>
            <a:r>
              <a:rPr lang="en-US" dirty="0"/>
              <a:t>Optical computers</a:t>
            </a:r>
          </a:p>
          <a:p>
            <a:pPr marL="742950" lvl="1" indent="-285750">
              <a:buFontTx/>
              <a:buChar char="-"/>
            </a:pPr>
            <a:r>
              <a:rPr lang="en-US" dirty="0"/>
              <a:t>Electrons -&gt; photons</a:t>
            </a:r>
          </a:p>
          <a:p>
            <a:pPr marL="285750" indent="-285750">
              <a:buFontTx/>
              <a:buChar char="-"/>
            </a:pPr>
            <a:r>
              <a:rPr lang="en-US" dirty="0" err="1"/>
              <a:t>etc</a:t>
            </a:r>
            <a:r>
              <a:rPr lang="en-US" dirty="0"/>
              <a:t> (each is controversial)</a:t>
            </a:r>
          </a:p>
        </p:txBody>
      </p:sp>
      <p:pic>
        <p:nvPicPr>
          <p:cNvPr id="1026" name="Picture 2" descr="Origins of the term bug">
            <a:extLst>
              <a:ext uri="{FF2B5EF4-FFF2-40B4-BE49-F238E27FC236}">
                <a16:creationId xmlns:a16="http://schemas.microsoft.com/office/drawing/2014/main" id="{F2A0E20B-5DE4-2D97-C7B7-A3AEDE73ED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2435" y="2901141"/>
            <a:ext cx="4209565" cy="350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385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A40A1-AA02-15AB-BD2F-7D6EFB67F6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409D9F-1DD4-7738-5A49-9B6EAA124EF7}"/>
              </a:ext>
            </a:extLst>
          </p:cNvPr>
          <p:cNvSpPr>
            <a:spLocks noGrp="1"/>
          </p:cNvSpPr>
          <p:nvPr>
            <p:ph type="title"/>
          </p:nvPr>
        </p:nvSpPr>
        <p:spPr/>
        <p:txBody>
          <a:bodyPr/>
          <a:lstStyle/>
          <a:p>
            <a:r>
              <a:rPr lang="en-US" dirty="0" err="1"/>
              <a:t>Ancestry.computer</a:t>
            </a:r>
            <a:r>
              <a:rPr lang="en-US" dirty="0"/>
              <a:t> …</a:t>
            </a:r>
          </a:p>
        </p:txBody>
      </p:sp>
      <p:pic>
        <p:nvPicPr>
          <p:cNvPr id="5" name="Content Placeholder 4">
            <a:extLst>
              <a:ext uri="{FF2B5EF4-FFF2-40B4-BE49-F238E27FC236}">
                <a16:creationId xmlns:a16="http://schemas.microsoft.com/office/drawing/2014/main" id="{2FF6C401-5565-8331-9FA1-B8AB6186029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748146" y="1917056"/>
            <a:ext cx="7145629" cy="4022725"/>
          </a:xfrm>
        </p:spPr>
      </p:pic>
      <p:sp>
        <p:nvSpPr>
          <p:cNvPr id="6" name="TextBox 5">
            <a:extLst>
              <a:ext uri="{FF2B5EF4-FFF2-40B4-BE49-F238E27FC236}">
                <a16:creationId xmlns:a16="http://schemas.microsoft.com/office/drawing/2014/main" id="{B572648A-097C-AD12-6311-DFA296B8B99D}"/>
              </a:ext>
            </a:extLst>
          </p:cNvPr>
          <p:cNvSpPr txBox="1"/>
          <p:nvPr/>
        </p:nvSpPr>
        <p:spPr>
          <a:xfrm>
            <a:off x="7989026" y="1917056"/>
            <a:ext cx="4202974" cy="646331"/>
          </a:xfrm>
          <a:prstGeom prst="rect">
            <a:avLst/>
          </a:prstGeom>
          <a:noFill/>
        </p:spPr>
        <p:txBody>
          <a:bodyPr wrap="square" rtlCol="0">
            <a:spAutoFit/>
          </a:bodyPr>
          <a:lstStyle/>
          <a:p>
            <a:r>
              <a:rPr lang="en-US" dirty="0"/>
              <a:t>1947 – first bug (short circuit)</a:t>
            </a:r>
          </a:p>
          <a:p>
            <a:endParaRPr lang="en-US" dirty="0"/>
          </a:p>
        </p:txBody>
      </p:sp>
      <p:pic>
        <p:nvPicPr>
          <p:cNvPr id="1026" name="Picture 2" descr="Origins of the term bug">
            <a:extLst>
              <a:ext uri="{FF2B5EF4-FFF2-40B4-BE49-F238E27FC236}">
                <a16:creationId xmlns:a16="http://schemas.microsoft.com/office/drawing/2014/main" id="{0B06D80F-42A2-9873-877F-967BA773AC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2435" y="2901141"/>
            <a:ext cx="4209565" cy="350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158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496C77-E626-445E-8E07-824BF42D68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249" y="739070"/>
            <a:ext cx="5985892" cy="4681776"/>
          </a:xfrm>
          <a:prstGeom prst="rect">
            <a:avLst/>
          </a:prstGeom>
        </p:spPr>
      </p:pic>
      <p:sp>
        <p:nvSpPr>
          <p:cNvPr id="6" name="Rectangle 5">
            <a:extLst>
              <a:ext uri="{FF2B5EF4-FFF2-40B4-BE49-F238E27FC236}">
                <a16:creationId xmlns:a16="http://schemas.microsoft.com/office/drawing/2014/main" id="{BC73A1C3-2F20-469A-B209-0A93311D7DA7}"/>
              </a:ext>
            </a:extLst>
          </p:cNvPr>
          <p:cNvSpPr/>
          <p:nvPr/>
        </p:nvSpPr>
        <p:spPr>
          <a:xfrm>
            <a:off x="4840941" y="5886639"/>
            <a:ext cx="7351059" cy="369332"/>
          </a:xfrm>
          <a:prstGeom prst="rect">
            <a:avLst/>
          </a:prstGeom>
        </p:spPr>
        <p:txBody>
          <a:bodyPr wrap="square">
            <a:spAutoFit/>
          </a:bodyPr>
          <a:lstStyle/>
          <a:p>
            <a:r>
              <a:rPr lang="en-US" dirty="0"/>
              <a:t> J. Baer, Computer Systems Architecture, Computer Science Press, p. 5, 1980</a:t>
            </a:r>
          </a:p>
        </p:txBody>
      </p:sp>
      <p:sp>
        <p:nvSpPr>
          <p:cNvPr id="2" name="TextBox 1">
            <a:extLst>
              <a:ext uri="{FF2B5EF4-FFF2-40B4-BE49-F238E27FC236}">
                <a16:creationId xmlns:a16="http://schemas.microsoft.com/office/drawing/2014/main" id="{3C2D074F-42DE-1EF9-4EB2-64C380DD3DF5}"/>
              </a:ext>
            </a:extLst>
          </p:cNvPr>
          <p:cNvSpPr txBox="1"/>
          <p:nvPr/>
        </p:nvSpPr>
        <p:spPr>
          <a:xfrm>
            <a:off x="7410450" y="739070"/>
            <a:ext cx="4094391" cy="4801314"/>
          </a:xfrm>
          <a:prstGeom prst="rect">
            <a:avLst/>
          </a:prstGeom>
          <a:noFill/>
        </p:spPr>
        <p:txBody>
          <a:bodyPr wrap="none" rtlCol="0">
            <a:spAutoFit/>
          </a:bodyPr>
          <a:lstStyle/>
          <a:p>
            <a:r>
              <a:rPr lang="en-US" dirty="0"/>
              <a:t>Input – incoming data &amp; instructions:</a:t>
            </a:r>
          </a:p>
          <a:p>
            <a:pPr marL="285750" indent="-285750">
              <a:buFontTx/>
              <a:buChar char="-"/>
            </a:pPr>
            <a:r>
              <a:rPr lang="en-US" dirty="0"/>
              <a:t>keyboard</a:t>
            </a:r>
          </a:p>
          <a:p>
            <a:pPr marL="285750" indent="-285750">
              <a:buFontTx/>
              <a:buChar char="-"/>
            </a:pPr>
            <a:r>
              <a:rPr lang="en-US" dirty="0"/>
              <a:t>punched cards</a:t>
            </a:r>
          </a:p>
          <a:p>
            <a:pPr marL="285750" indent="-285750">
              <a:buFontTx/>
              <a:buChar char="-"/>
            </a:pPr>
            <a:r>
              <a:rPr lang="en-US" dirty="0"/>
              <a:t>network</a:t>
            </a:r>
          </a:p>
          <a:p>
            <a:r>
              <a:rPr lang="en-US" dirty="0"/>
              <a:t>Memory – stores instructions &amp; data</a:t>
            </a:r>
          </a:p>
          <a:p>
            <a:pPr marL="285750" indent="-285750">
              <a:buFontTx/>
              <a:buChar char="-"/>
            </a:pPr>
            <a:r>
              <a:rPr lang="en-US" dirty="0"/>
              <a:t>CPU can extract &amp; execute instructions</a:t>
            </a:r>
          </a:p>
          <a:p>
            <a:pPr marL="285750" indent="-285750">
              <a:buFontTx/>
              <a:buChar char="-"/>
            </a:pPr>
            <a:r>
              <a:rPr lang="en-US" dirty="0"/>
              <a:t>von Neumann bottleneck</a:t>
            </a:r>
          </a:p>
          <a:p>
            <a:pPr marL="742950" lvl="1" indent="-285750">
              <a:buFontTx/>
              <a:buChar char="-"/>
            </a:pPr>
            <a:r>
              <a:rPr lang="en-US" dirty="0"/>
              <a:t>data &amp; instructions via same bus</a:t>
            </a:r>
          </a:p>
          <a:p>
            <a:r>
              <a:rPr lang="en-US" dirty="0"/>
              <a:t>ALU (arithmetic logic unit)</a:t>
            </a:r>
          </a:p>
          <a:p>
            <a:pPr marL="285750" indent="-285750">
              <a:buFontTx/>
              <a:buChar char="-"/>
            </a:pPr>
            <a:r>
              <a:rPr lang="en-US" dirty="0"/>
              <a:t>execute</a:t>
            </a:r>
          </a:p>
          <a:p>
            <a:pPr marL="742950" lvl="1" indent="-285750">
              <a:buFontTx/>
              <a:buChar char="-"/>
            </a:pPr>
            <a:r>
              <a:rPr lang="en-US" dirty="0"/>
              <a:t>calculations (+, -, </a:t>
            </a:r>
            <a:r>
              <a:rPr lang="en-US" dirty="0" err="1"/>
              <a:t>etc</a:t>
            </a:r>
            <a:r>
              <a:rPr lang="en-US" dirty="0"/>
              <a:t>)</a:t>
            </a:r>
          </a:p>
          <a:p>
            <a:pPr marL="742950" lvl="1" indent="-285750">
              <a:buFontTx/>
              <a:buChar char="-"/>
            </a:pPr>
            <a:r>
              <a:rPr lang="en-US" dirty="0"/>
              <a:t>logic (AND, OR, </a:t>
            </a:r>
            <a:r>
              <a:rPr lang="en-US" dirty="0" err="1"/>
              <a:t>etc</a:t>
            </a:r>
            <a:r>
              <a:rPr lang="en-US" dirty="0"/>
              <a:t>)</a:t>
            </a:r>
          </a:p>
          <a:p>
            <a:pPr marL="742950" lvl="1" indent="-285750">
              <a:buFontTx/>
              <a:buChar char="-"/>
            </a:pPr>
            <a:r>
              <a:rPr lang="en-US" dirty="0"/>
              <a:t>set of instructions, remember?</a:t>
            </a:r>
          </a:p>
          <a:p>
            <a:pPr marL="285750" indent="-285750">
              <a:buFontTx/>
              <a:buChar char="-"/>
            </a:pPr>
            <a:r>
              <a:rPr lang="en-US" dirty="0"/>
              <a:t>gets from memory</a:t>
            </a:r>
          </a:p>
          <a:p>
            <a:pPr marL="285750" indent="-285750">
              <a:buFontTx/>
              <a:buChar char="-"/>
            </a:pPr>
            <a:r>
              <a:rPr lang="en-US" dirty="0"/>
              <a:t>returns to</a:t>
            </a:r>
          </a:p>
          <a:p>
            <a:pPr marL="742950" lvl="1" indent="-285750">
              <a:buFontTx/>
              <a:buChar char="-"/>
            </a:pPr>
            <a:r>
              <a:rPr lang="en-US" dirty="0"/>
              <a:t>memory</a:t>
            </a:r>
          </a:p>
          <a:p>
            <a:pPr marL="742950" lvl="1" indent="-285750">
              <a:buFontTx/>
              <a:buChar char="-"/>
            </a:pPr>
            <a:r>
              <a:rPr lang="en-US" dirty="0"/>
              <a:t>output</a:t>
            </a:r>
          </a:p>
        </p:txBody>
      </p:sp>
    </p:spTree>
    <p:extLst>
      <p:ext uri="{BB962C8B-B14F-4D97-AF65-F5344CB8AC3E}">
        <p14:creationId xmlns:p14="http://schemas.microsoft.com/office/powerpoint/2010/main" val="117183452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11698</TotalTime>
  <Words>2769</Words>
  <Application>Microsoft Office PowerPoint</Application>
  <PresentationFormat>Widescreen</PresentationFormat>
  <Paragraphs>436</Paragraphs>
  <Slides>30</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Black</vt:lpstr>
      <vt:lpstr>Calibri</vt:lpstr>
      <vt:lpstr>Calibri Light</vt:lpstr>
      <vt:lpstr>Consolas</vt:lpstr>
      <vt:lpstr>Symbol</vt:lpstr>
      <vt:lpstr>Wingdings</vt:lpstr>
      <vt:lpstr>Retrospect</vt:lpstr>
      <vt:lpstr>Computer Architecture</vt:lpstr>
      <vt:lpstr>Fundamentals</vt:lpstr>
      <vt:lpstr>Fundamentals</vt:lpstr>
      <vt:lpstr>Where it began …</vt:lpstr>
      <vt:lpstr>Ancestry.computer …</vt:lpstr>
      <vt:lpstr>Ancestry.computer …</vt:lpstr>
      <vt:lpstr>Ancestry.computer …</vt:lpstr>
      <vt:lpstr>Ancestry.computer …</vt:lpstr>
      <vt:lpstr>PowerPoint Presentation</vt:lpstr>
      <vt:lpstr>PowerPoint Presentation</vt:lpstr>
      <vt:lpstr>Ancestry.computer … for OS</vt:lpstr>
      <vt:lpstr>Ancestry.computer … for OS</vt:lpstr>
      <vt:lpstr>Ancestry.computer … for OS</vt:lpstr>
      <vt:lpstr>Ancestry.computer … for OS</vt:lpstr>
      <vt:lpstr>The evolution</vt:lpstr>
      <vt:lpstr>BCD – Binary Coded Decimal</vt:lpstr>
      <vt:lpstr>EBCDIC vs ASCII</vt:lpstr>
      <vt:lpstr>But today: Your software on a computer … looks like this</vt:lpstr>
      <vt:lpstr>From code to CPU</vt:lpstr>
      <vt:lpstr>From code to CPU</vt:lpstr>
      <vt:lpstr>From code to CPU</vt:lpstr>
      <vt:lpstr>From code to CPU</vt:lpstr>
      <vt:lpstr>From code to CPU</vt:lpstr>
      <vt:lpstr>From there …</vt:lpstr>
      <vt:lpstr>Concept behind Logic … truth tables</vt:lpstr>
      <vt:lpstr>All math operations subset to digital logic</vt:lpstr>
      <vt:lpstr>A simple ‘if’ statement</vt:lpstr>
      <vt:lpstr>Reading material</vt:lpstr>
      <vt:lpstr>And this is why Moore’s law is important!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Kal Rabb</dc:creator>
  <cp:lastModifiedBy>Dmitry Lukyanov</cp:lastModifiedBy>
  <cp:revision>29</cp:revision>
  <dcterms:created xsi:type="dcterms:W3CDTF">2020-05-19T12:08:22Z</dcterms:created>
  <dcterms:modified xsi:type="dcterms:W3CDTF">2025-09-03T15:39:12Z</dcterms:modified>
</cp:coreProperties>
</file>